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1" r:id="rId2"/>
  </p:sldMasterIdLst>
  <p:notesMasterIdLst>
    <p:notesMasterId r:id="rId11"/>
  </p:notes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1pPr>
    <a:lvl2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2pPr>
    <a:lvl3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3pPr>
    <a:lvl4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4pPr>
    <a:lvl5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5pPr>
    <a:lvl6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6pPr>
    <a:lvl7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7pPr>
    <a:lvl8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8pPr>
    <a:lvl9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8" d="100"/>
          <a:sy n="78" d="100"/>
        </p:scale>
        <p:origin x="-197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3" name="Shape 3"/>
          <p:cNvSpPr>
            <a:spLocks noGrp="1"/>
          </p:cNvSpPr>
          <p:nvPr>
            <p:ph type="body" idx="1"/>
          </p:nvPr>
        </p:nvSpPr>
        <p:spPr>
          <a:xfrm>
            <a:off x="685800" y="4343400"/>
            <a:ext cx="5486399" cy="4114800"/>
          </a:xfrm>
          <a:prstGeom prst="rect">
            <a:avLst/>
          </a:prstGeom>
          <a:noFill/>
          <a:ln>
            <a:noFill/>
          </a:ln>
        </p:spPr>
        <p:txBody>
          <a:bodyPr lIns="91425" tIns="91425" rIns="91425" bIns="91425" anchor="t" anchorCtr="0">
            <a:spAutoFit/>
          </a:bodyPr>
          <a:lstStyle/>
          <a:p>
            <a:pPr marL="914400" lvl="1" indent="-317500">
              <a:buClr>
                <a:srgbClr val="000000"/>
              </a:buClr>
              <a:buSzPct val="127272"/>
              <a:buFont typeface="Courier New"/>
              <a:buChar char="o"/>
            </a:pPr>
            <a:r>
              <a:rPr sz="1100"/>
              <a:t>
</a:t>
            </a:r>
          </a:p>
          <a:p>
            <a:endParaRPr sz="1100"/>
          </a:p>
          <a:p>
            <a:endParaRPr sz="1100"/>
          </a:p>
          <a:p>
            <a:endParaRPr sz="1100"/>
          </a:p>
          <a:p>
            <a:endParaRPr sz="1100"/>
          </a:p>
          <a:p>
            <a:endParaRPr sz="1100"/>
          </a:p>
          <a:p>
            <a:endParaRPr sz="1100"/>
          </a:p>
          <a:p>
            <a:endParaRPr sz="1100"/>
          </a:p>
        </p:txBody>
      </p:sp>
    </p:spTree>
    <p:extLst>
      <p:ext uri="{BB962C8B-B14F-4D97-AF65-F5344CB8AC3E}">
        <p14:creationId xmlns:p14="http://schemas.microsoft.com/office/powerpoint/2010/main" val="281752511"/>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50" name="Shape 50"/>
          <p:cNvSpPr>
            <a:spLocks noGrp="1"/>
          </p:cNvSpPr>
          <p:nvPr>
            <p:ph type="body" idx="1"/>
          </p:nvPr>
        </p:nvSpPr>
        <p:spPr>
          <a:xfrm>
            <a:off x="685800" y="4343400"/>
            <a:ext cx="5486399" cy="4114800"/>
          </a:xfrm>
          <a:prstGeom prst="rect">
            <a:avLst/>
          </a:prstGeom>
          <a:noFill/>
          <a:ln>
            <a:noFill/>
          </a:ln>
        </p:spPr>
        <p:txBody>
          <a:bodyPr lIns="91425" tIns="91425" rIns="91425" bIns="91425" anchor="ctr" anchorCtr="0">
            <a:sp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7" name="Shape 57"/>
          <p:cNvSpPr>
            <a:spLocks noGrp="1"/>
          </p:cNvSpPr>
          <p:nvPr>
            <p:ph type="body" idx="1"/>
          </p:nvPr>
        </p:nvSpPr>
        <p:spPr>
          <a:xfrm>
            <a:off x="685800" y="4343400"/>
            <a:ext cx="5486399" cy="4114800"/>
          </a:xfrm>
          <a:prstGeom prst="rect">
            <a:avLst/>
          </a:prstGeom>
          <a:noFill/>
          <a:ln>
            <a:noFill/>
          </a:ln>
        </p:spPr>
        <p:txBody>
          <a:bodyPr lIns="91425" tIns="91425" rIns="91425" bIns="91425" anchor="ctr" anchorCtr="0">
            <a:spAutoFit/>
          </a:bodyPr>
          <a:lstStyle/>
          <a:p>
            <a:r>
              <a:rPr/>
              <a:t>The format is important for your readers.  It allows them to quickly locate information that will allow them to find your source material.</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6" name="Shape 76"/>
          <p:cNvSpPr>
            <a:spLocks noGrp="1"/>
          </p:cNvSpPr>
          <p:nvPr>
            <p:ph type="body" idx="1"/>
          </p:nvPr>
        </p:nvSpPr>
        <p:spPr>
          <a:xfrm>
            <a:off x="685800" y="4343400"/>
            <a:ext cx="5486399" cy="4114800"/>
          </a:xfrm>
          <a:prstGeom prst="rect">
            <a:avLst/>
          </a:prstGeom>
          <a:noFill/>
          <a:ln>
            <a:noFill/>
          </a:ln>
        </p:spPr>
        <p:txBody>
          <a:bodyPr lIns="91425" tIns="91425" rIns="91425" bIns="91425" anchor="ctr" anchorCtr="0">
            <a:spAutoFit/>
          </a:bodyPr>
          <a:lstStyle/>
          <a:p>
            <a:r>
              <a:rPr/>
              <a:t>For books, these are the general required elements.  Some books might also require page number ranges or have multiple authors.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6" name="Shape 86"/>
          <p:cNvSpPr>
            <a:spLocks noGrp="1"/>
          </p:cNvSpPr>
          <p:nvPr>
            <p:ph type="body" idx="1"/>
          </p:nvPr>
        </p:nvSpPr>
        <p:spPr>
          <a:xfrm>
            <a:off x="685800" y="4343400"/>
            <a:ext cx="5486399" cy="4114800"/>
          </a:xfrm>
          <a:prstGeom prst="rect">
            <a:avLst/>
          </a:prstGeom>
          <a:noFill/>
          <a:ln>
            <a:noFill/>
          </a:ln>
        </p:spPr>
        <p:txBody>
          <a:bodyPr lIns="91425" tIns="91425" rIns="91425" bIns="91425" anchor="ctr" anchorCtr="0">
            <a:spAutoFit/>
          </a:bodyPr>
          <a:lstStyle/>
          <a:p>
            <a:r>
              <a:rPr/>
              <a:t>You'll notice how the entry is still not properly formated.  We'll get to that in a minute.  Also the city is two words and split betwen lines.  This is okay.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3" name="Shape 93"/>
          <p:cNvSpPr>
            <a:spLocks noGrp="1"/>
          </p:cNvSpPr>
          <p:nvPr>
            <p:ph type="body" idx="1"/>
          </p:nvPr>
        </p:nvSpPr>
        <p:spPr>
          <a:xfrm>
            <a:off x="685800" y="4343400"/>
            <a:ext cx="5486399" cy="4114800"/>
          </a:xfrm>
          <a:prstGeom prst="rect">
            <a:avLst/>
          </a:prstGeom>
          <a:noFill/>
          <a:ln>
            <a:noFill/>
          </a:ln>
        </p:spPr>
        <p:txBody>
          <a:bodyPr lIns="91425" tIns="91425" rIns="91425" bIns="91425" anchor="ctr" anchorCtr="0">
            <a:spAutoFit/>
          </a:bodyPr>
          <a:lstStyle/>
          <a:p>
            <a:r>
              <a:rPr/>
              <a:t>I used the latest edition of Microsoft Word.  Please type your text and select it by whatever means you prefer.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2" name="Shape 102"/>
          <p:cNvSpPr>
            <a:spLocks noGrp="1"/>
          </p:cNvSpPr>
          <p:nvPr>
            <p:ph type="body" idx="1"/>
          </p:nvPr>
        </p:nvSpPr>
        <p:spPr>
          <a:xfrm>
            <a:off x="685800" y="4343400"/>
            <a:ext cx="5486399" cy="4114800"/>
          </a:xfrm>
          <a:prstGeom prst="rect">
            <a:avLst/>
          </a:prstGeom>
          <a:noFill/>
          <a:ln>
            <a:noFill/>
          </a:ln>
        </p:spPr>
        <p:txBody>
          <a:bodyPr lIns="91425" tIns="91425" rIns="91425" bIns="91425" anchor="ctr" anchorCtr="0">
            <a:spAutoFit/>
          </a:bodyPr>
          <a:lstStyle/>
          <a:p>
            <a:r>
              <a:rPr/>
              <a:t>Click on the the down pointing arrow next to the line spacing button on the tool bar and then click on Line spacing options to open the format dialogue box.</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10" name="Shape 110"/>
          <p:cNvSpPr>
            <a:spLocks noGrp="1"/>
          </p:cNvSpPr>
          <p:nvPr>
            <p:ph type="body" idx="1"/>
          </p:nvPr>
        </p:nvSpPr>
        <p:spPr>
          <a:xfrm>
            <a:off x="685800" y="4343400"/>
            <a:ext cx="5486399" cy="4114800"/>
          </a:xfrm>
          <a:prstGeom prst="rect">
            <a:avLst/>
          </a:prstGeom>
          <a:noFill/>
          <a:ln>
            <a:noFill/>
          </a:ln>
        </p:spPr>
        <p:txBody>
          <a:bodyPr lIns="91425" tIns="91425" rIns="91425" bIns="91425" anchor="ctr" anchorCtr="0">
            <a:spAutoFit/>
          </a:bodyPr>
          <a:lstStyle/>
          <a:p>
            <a:r>
              <a:rPr/>
              <a:t>Once the paragraph format dialogue box is open, in the indentation area, select the drop down box labeled "Special" and choose the "hanging" option.  This will give your entry the proper hanging indent option.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7" name="Shape 117"/>
          <p:cNvSpPr>
            <a:spLocks noGrp="1"/>
          </p:cNvSpPr>
          <p:nvPr>
            <p:ph type="body" idx="1"/>
          </p:nvPr>
        </p:nvSpPr>
        <p:spPr>
          <a:xfrm>
            <a:off x="685800" y="4343400"/>
            <a:ext cx="5486399" cy="4114800"/>
          </a:xfrm>
          <a:prstGeom prst="rect">
            <a:avLst/>
          </a:prstGeom>
          <a:noFill/>
          <a:ln>
            <a:noFill/>
          </a:ln>
        </p:spPr>
        <p:txBody>
          <a:bodyPr lIns="91425" tIns="91425" rIns="91425" bIns="91425" anchor="ctr" anchorCtr="0">
            <a:spAutoFit/>
          </a:bodyPr>
          <a:lstStyle/>
          <a:p>
            <a:r>
              <a:rPr/>
              <a:t>Now you're done with that entry.  You can move on.  Remember to alphabatize your entries.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p:nvPr/>
        </p:nvSpPr>
        <p:spPr>
          <a:xfrm rot="10800000" flipH="1">
            <a:off x="0" y="4124512"/>
            <a:ext cx="8458200" cy="949799"/>
          </a:xfrm>
          <a:prstGeom prst="rect">
            <a:avLst/>
          </a:prstGeom>
          <a:solidFill>
            <a:schemeClr val="dk2"/>
          </a:solidFill>
          <a:ln>
            <a:noFill/>
          </a:ln>
        </p:spPr>
        <p:txBody>
          <a:bodyPr lIns="91425" tIns="45700" rIns="91425" bIns="45700" anchor="ctr" anchorCtr="0">
            <a:spAutoFit/>
          </a:bodyPr>
          <a:lstStyle/>
          <a:p>
            <a:endParaRPr/>
          </a:p>
        </p:txBody>
      </p:sp>
      <p:sp>
        <p:nvSpPr>
          <p:cNvPr id="9" name="Shape 9"/>
          <p:cNvSpPr>
            <a:spLocks noGrp="1"/>
          </p:cNvSpPr>
          <p:nvPr>
            <p:ph type="ctrTitle"/>
          </p:nvPr>
        </p:nvSpPr>
        <p:spPr>
          <a:xfrm>
            <a:off x="685800" y="1734342"/>
            <a:ext cx="7772400" cy="2245499"/>
          </a:xfrm>
          <a:prstGeom prst="rect">
            <a:avLst/>
          </a:prstGeom>
          <a:noFill/>
          <a:ln>
            <a:noFill/>
          </a:ln>
        </p:spPr>
        <p:txBody>
          <a:bodyPr lIns="91425" tIns="91425" rIns="91425" bIns="91425" anchor="b" anchorCtr="0"/>
          <a:lstStyle>
            <a:lvl1pPr marL="0" indent="457200" algn="l" rtl="0">
              <a:spcBef>
                <a:spcPts val="0"/>
              </a:spcBef>
              <a:buClr>
                <a:schemeClr val="dk2"/>
              </a:buClr>
              <a:buSzPct val="100000"/>
              <a:buFont typeface="Arial"/>
              <a:buNone/>
              <a:defRPr sz="7200" b="1" i="0" u="none" strike="noStrike" cap="none" baseline="0">
                <a:solidFill>
                  <a:schemeClr val="dk2"/>
                </a:solidFill>
                <a:latin typeface="Arial" panose="00000000000000000000"/>
                <a:ea typeface="Arial" panose="00000000000000000000"/>
                <a:cs typeface="Arial" panose="00000000000000000000"/>
                <a:sym typeface="Arial" panose="00000000000000000000"/>
              </a:defRPr>
            </a:lvl1pPr>
            <a:lvl2pPr marL="0" indent="457200" algn="l" rtl="0">
              <a:spcBef>
                <a:spcPts val="0"/>
              </a:spcBef>
              <a:buClr>
                <a:schemeClr val="dk2"/>
              </a:buClr>
              <a:buSzPct val="100000"/>
              <a:buFont typeface="Arial"/>
              <a:buNone/>
              <a:defRPr sz="7200" b="1" i="0" u="none" strike="noStrike" cap="none" baseline="0">
                <a:solidFill>
                  <a:schemeClr val="dk2"/>
                </a:solidFill>
                <a:latin typeface="Arial" panose="00000000000000000000"/>
                <a:ea typeface="Arial" panose="00000000000000000000"/>
                <a:cs typeface="Arial" panose="00000000000000000000"/>
                <a:sym typeface="Arial" panose="00000000000000000000"/>
              </a:defRPr>
            </a:lvl2pPr>
            <a:lvl3pPr marL="0" indent="457200" algn="l" rtl="0">
              <a:spcBef>
                <a:spcPts val="0"/>
              </a:spcBef>
              <a:buClr>
                <a:schemeClr val="dk2"/>
              </a:buClr>
              <a:buSzPct val="100000"/>
              <a:buFont typeface="Arial"/>
              <a:buNone/>
              <a:defRPr sz="7200" b="1" i="0" u="none" strike="noStrike" cap="none" baseline="0">
                <a:solidFill>
                  <a:schemeClr val="dk2"/>
                </a:solidFill>
                <a:latin typeface="Arial" panose="00000000000000000000"/>
                <a:ea typeface="Arial" panose="00000000000000000000"/>
                <a:cs typeface="Arial" panose="00000000000000000000"/>
                <a:sym typeface="Arial" panose="00000000000000000000"/>
              </a:defRPr>
            </a:lvl3pPr>
            <a:lvl4pPr marL="0" indent="457200" algn="l" rtl="0">
              <a:spcBef>
                <a:spcPts val="0"/>
              </a:spcBef>
              <a:buClr>
                <a:schemeClr val="dk2"/>
              </a:buClr>
              <a:buSzPct val="100000"/>
              <a:buFont typeface="Arial"/>
              <a:buNone/>
              <a:defRPr sz="7200" b="1" i="0" u="none" strike="noStrike" cap="none" baseline="0">
                <a:solidFill>
                  <a:schemeClr val="dk2"/>
                </a:solidFill>
                <a:latin typeface="Arial" panose="00000000000000000000"/>
                <a:ea typeface="Arial" panose="00000000000000000000"/>
                <a:cs typeface="Arial" panose="00000000000000000000"/>
                <a:sym typeface="Arial" panose="00000000000000000000"/>
              </a:defRPr>
            </a:lvl4pPr>
            <a:lvl5pPr marL="0" indent="457200" algn="l" rtl="0">
              <a:spcBef>
                <a:spcPts val="0"/>
              </a:spcBef>
              <a:buClr>
                <a:schemeClr val="dk2"/>
              </a:buClr>
              <a:buSzPct val="100000"/>
              <a:buFont typeface="Arial"/>
              <a:buNone/>
              <a:defRPr sz="7200" b="1" i="0" u="none" strike="noStrike" cap="none" baseline="0">
                <a:solidFill>
                  <a:schemeClr val="dk2"/>
                </a:solidFill>
                <a:latin typeface="Arial" panose="00000000000000000000"/>
                <a:ea typeface="Arial" panose="00000000000000000000"/>
                <a:cs typeface="Arial" panose="00000000000000000000"/>
                <a:sym typeface="Arial" panose="00000000000000000000"/>
              </a:defRPr>
            </a:lvl5pPr>
            <a:lvl6pPr marL="0" indent="457200" algn="l" rtl="0">
              <a:spcBef>
                <a:spcPts val="0"/>
              </a:spcBef>
              <a:buClr>
                <a:schemeClr val="dk2"/>
              </a:buClr>
              <a:buSzPct val="100000"/>
              <a:buFont typeface="Arial"/>
              <a:buNone/>
              <a:defRPr sz="7200" b="1" i="0" u="none" strike="noStrike" cap="none" baseline="0">
                <a:solidFill>
                  <a:schemeClr val="dk2"/>
                </a:solidFill>
                <a:latin typeface="Arial" panose="00000000000000000000"/>
                <a:ea typeface="Arial" panose="00000000000000000000"/>
                <a:cs typeface="Arial" panose="00000000000000000000"/>
                <a:sym typeface="Arial" panose="00000000000000000000"/>
              </a:defRPr>
            </a:lvl6pPr>
            <a:lvl7pPr marL="0" indent="457200" algn="l" rtl="0">
              <a:spcBef>
                <a:spcPts val="0"/>
              </a:spcBef>
              <a:buClr>
                <a:schemeClr val="dk2"/>
              </a:buClr>
              <a:buSzPct val="100000"/>
              <a:buFont typeface="Arial"/>
              <a:buNone/>
              <a:defRPr sz="7200" b="1" i="0" u="none" strike="noStrike" cap="none" baseline="0">
                <a:solidFill>
                  <a:schemeClr val="dk2"/>
                </a:solidFill>
                <a:latin typeface="Arial" panose="00000000000000000000"/>
                <a:ea typeface="Arial" panose="00000000000000000000"/>
                <a:cs typeface="Arial" panose="00000000000000000000"/>
                <a:sym typeface="Arial" panose="00000000000000000000"/>
              </a:defRPr>
            </a:lvl7pPr>
            <a:lvl8pPr marL="0" indent="457200" algn="l" rtl="0">
              <a:spcBef>
                <a:spcPts val="0"/>
              </a:spcBef>
              <a:buClr>
                <a:schemeClr val="dk2"/>
              </a:buClr>
              <a:buSzPct val="100000"/>
              <a:buFont typeface="Arial"/>
              <a:buNone/>
              <a:defRPr sz="7200" b="1" i="0" u="none" strike="noStrike" cap="none" baseline="0">
                <a:solidFill>
                  <a:schemeClr val="dk2"/>
                </a:solidFill>
                <a:latin typeface="Arial" panose="00000000000000000000"/>
                <a:ea typeface="Arial" panose="00000000000000000000"/>
                <a:cs typeface="Arial" panose="00000000000000000000"/>
                <a:sym typeface="Arial" panose="00000000000000000000"/>
              </a:defRPr>
            </a:lvl8pPr>
            <a:lvl9pPr marL="0" indent="457200" algn="l" rtl="0">
              <a:spcBef>
                <a:spcPts val="0"/>
              </a:spcBef>
              <a:buClr>
                <a:schemeClr val="dk2"/>
              </a:buClr>
              <a:buSzPct val="100000"/>
              <a:buFont typeface="Arial"/>
              <a:buNone/>
              <a:defRPr sz="7200" b="1" i="0" u="none" strike="noStrike" cap="none" baseline="0">
                <a:solidFill>
                  <a:schemeClr val="dk2"/>
                </a:solidFill>
                <a:latin typeface="Arial" panose="00000000000000000000"/>
                <a:ea typeface="Arial" panose="00000000000000000000"/>
                <a:cs typeface="Arial" panose="00000000000000000000"/>
                <a:sym typeface="Arial" panose="00000000000000000000"/>
              </a:defRPr>
            </a:lvl9pPr>
          </a:lstStyle>
          <a:p>
            <a:endParaRPr/>
          </a:p>
        </p:txBody>
      </p:sp>
      <p:sp>
        <p:nvSpPr>
          <p:cNvPr id="10" name="Shape 10"/>
          <p:cNvSpPr>
            <a:spLocks noGrp="1"/>
          </p:cNvSpPr>
          <p:nvPr>
            <p:ph type="subTitle" idx="1"/>
          </p:nvPr>
        </p:nvSpPr>
        <p:spPr>
          <a:xfrm>
            <a:off x="685800" y="4124476"/>
            <a:ext cx="7772400" cy="949799"/>
          </a:xfrm>
          <a:prstGeom prst="rect">
            <a:avLst/>
          </a:prstGeom>
          <a:noFill/>
          <a:ln>
            <a:noFill/>
          </a:ln>
        </p:spPr>
        <p:txBody>
          <a:bodyPr lIns="91425" tIns="91425" rIns="91425" bIns="91425" anchor="ctr" anchorCtr="0"/>
          <a:lstStyle>
            <a:lvl1pPr marL="0" indent="190500" algn="l" rtl="0">
              <a:spcBef>
                <a:spcPts val="0"/>
              </a:spcBef>
              <a:buClr>
                <a:schemeClr val="lt2"/>
              </a:buClr>
              <a:buSzPct val="100000"/>
              <a:buFont typeface="Arial"/>
              <a:buNone/>
              <a:defRPr sz="3000" b="1" i="0" u="none" strike="noStrike" cap="none" baseline="0">
                <a:solidFill>
                  <a:schemeClr val="lt2"/>
                </a:solidFill>
                <a:latin typeface="Arial" panose="00000000000000000000"/>
                <a:ea typeface="Arial" panose="00000000000000000000"/>
                <a:cs typeface="Arial" panose="00000000000000000000"/>
                <a:sym typeface="Arial" panose="00000000000000000000"/>
              </a:defRPr>
            </a:lvl1pPr>
            <a:lvl2pPr marL="0" indent="190500" algn="l" rtl="0">
              <a:spcBef>
                <a:spcPts val="0"/>
              </a:spcBef>
              <a:buClr>
                <a:schemeClr val="lt2"/>
              </a:buClr>
              <a:buSzPct val="100000"/>
              <a:buFont typeface="Arial"/>
              <a:buNone/>
              <a:defRPr sz="3000" b="1" i="0" u="none" strike="noStrike" cap="none" baseline="0">
                <a:solidFill>
                  <a:schemeClr val="lt2"/>
                </a:solidFill>
                <a:latin typeface="Arial" panose="00000000000000000000"/>
                <a:ea typeface="Arial" panose="00000000000000000000"/>
                <a:cs typeface="Arial" panose="00000000000000000000"/>
                <a:sym typeface="Arial" panose="00000000000000000000"/>
              </a:defRPr>
            </a:lvl2pPr>
            <a:lvl3pPr marL="0" indent="190500" algn="l" rtl="0">
              <a:spcBef>
                <a:spcPts val="0"/>
              </a:spcBef>
              <a:buClr>
                <a:schemeClr val="lt2"/>
              </a:buClr>
              <a:buSzPct val="100000"/>
              <a:buFont typeface="Arial"/>
              <a:buNone/>
              <a:defRPr sz="3000" b="1" i="0" u="none" strike="noStrike" cap="none" baseline="0">
                <a:solidFill>
                  <a:schemeClr val="lt2"/>
                </a:solidFill>
                <a:latin typeface="Arial" panose="00000000000000000000"/>
                <a:ea typeface="Arial" panose="00000000000000000000"/>
                <a:cs typeface="Arial" panose="00000000000000000000"/>
                <a:sym typeface="Arial" panose="00000000000000000000"/>
              </a:defRPr>
            </a:lvl3pPr>
            <a:lvl4pPr marL="0" indent="190500" algn="l" rtl="0">
              <a:spcBef>
                <a:spcPts val="0"/>
              </a:spcBef>
              <a:buClr>
                <a:schemeClr val="lt2"/>
              </a:buClr>
              <a:buSzPct val="100000"/>
              <a:buFont typeface="Arial"/>
              <a:buNone/>
              <a:defRPr sz="3000" b="1" i="0" u="none" strike="noStrike" cap="none" baseline="0">
                <a:solidFill>
                  <a:schemeClr val="lt2"/>
                </a:solidFill>
                <a:latin typeface="Arial" panose="00000000000000000000"/>
                <a:ea typeface="Arial" panose="00000000000000000000"/>
                <a:cs typeface="Arial" panose="00000000000000000000"/>
                <a:sym typeface="Arial" panose="00000000000000000000"/>
              </a:defRPr>
            </a:lvl4pPr>
            <a:lvl5pPr marL="0" indent="190500" algn="l" rtl="0">
              <a:spcBef>
                <a:spcPts val="0"/>
              </a:spcBef>
              <a:buClr>
                <a:schemeClr val="lt2"/>
              </a:buClr>
              <a:buSzPct val="100000"/>
              <a:buFont typeface="Arial"/>
              <a:buNone/>
              <a:defRPr sz="3000" b="1" i="0" u="none" strike="noStrike" cap="none" baseline="0">
                <a:solidFill>
                  <a:schemeClr val="lt2"/>
                </a:solidFill>
                <a:latin typeface="Arial" panose="00000000000000000000"/>
                <a:ea typeface="Arial" panose="00000000000000000000"/>
                <a:cs typeface="Arial" panose="00000000000000000000"/>
                <a:sym typeface="Arial" panose="00000000000000000000"/>
              </a:defRPr>
            </a:lvl5pPr>
            <a:lvl6pPr marL="0" indent="190500" algn="l" rtl="0">
              <a:spcBef>
                <a:spcPts val="0"/>
              </a:spcBef>
              <a:buClr>
                <a:schemeClr val="lt2"/>
              </a:buClr>
              <a:buSzPct val="100000"/>
              <a:buFont typeface="Arial"/>
              <a:buNone/>
              <a:defRPr sz="3000" b="1" i="0" u="none" strike="noStrike" cap="none" baseline="0">
                <a:solidFill>
                  <a:schemeClr val="lt2"/>
                </a:solidFill>
                <a:latin typeface="Arial" panose="00000000000000000000"/>
                <a:ea typeface="Arial" panose="00000000000000000000"/>
                <a:cs typeface="Arial" panose="00000000000000000000"/>
                <a:sym typeface="Arial" panose="00000000000000000000"/>
              </a:defRPr>
            </a:lvl6pPr>
            <a:lvl7pPr marL="0" indent="190500" algn="l" rtl="0">
              <a:spcBef>
                <a:spcPts val="0"/>
              </a:spcBef>
              <a:buClr>
                <a:schemeClr val="lt2"/>
              </a:buClr>
              <a:buSzPct val="100000"/>
              <a:buFont typeface="Arial"/>
              <a:buNone/>
              <a:defRPr sz="3000" b="1" i="0" u="none" strike="noStrike" cap="none" baseline="0">
                <a:solidFill>
                  <a:schemeClr val="lt2"/>
                </a:solidFill>
                <a:latin typeface="Arial" panose="00000000000000000000"/>
                <a:ea typeface="Arial" panose="00000000000000000000"/>
                <a:cs typeface="Arial" panose="00000000000000000000"/>
                <a:sym typeface="Arial" panose="00000000000000000000"/>
              </a:defRPr>
            </a:lvl7pPr>
            <a:lvl8pPr marL="0" indent="190500" algn="l" rtl="0">
              <a:spcBef>
                <a:spcPts val="0"/>
              </a:spcBef>
              <a:buClr>
                <a:schemeClr val="lt2"/>
              </a:buClr>
              <a:buSzPct val="100000"/>
              <a:buFont typeface="Arial"/>
              <a:buNone/>
              <a:defRPr sz="3000" b="1" i="0" u="none" strike="noStrike" cap="none" baseline="0">
                <a:solidFill>
                  <a:schemeClr val="lt2"/>
                </a:solidFill>
                <a:latin typeface="Arial" panose="00000000000000000000"/>
                <a:ea typeface="Arial" panose="00000000000000000000"/>
                <a:cs typeface="Arial" panose="00000000000000000000"/>
                <a:sym typeface="Arial" panose="00000000000000000000"/>
              </a:defRPr>
            </a:lvl8pPr>
            <a:lvl9pPr marL="0" indent="190500" algn="l" rtl="0">
              <a:spcBef>
                <a:spcPts val="0"/>
              </a:spcBef>
              <a:buClr>
                <a:schemeClr val="lt2"/>
              </a:buClr>
              <a:buSzPct val="100000"/>
              <a:buFont typeface="Arial"/>
              <a:buNone/>
              <a:defRPr sz="3000" b="1" i="0" u="none" strike="noStrike" cap="none" baseline="0">
                <a:solidFill>
                  <a:schemeClr val="lt2"/>
                </a:solidFill>
                <a:latin typeface="Arial" panose="00000000000000000000"/>
                <a:ea typeface="Arial" panose="00000000000000000000"/>
                <a:cs typeface="Arial" panose="00000000000000000000"/>
                <a:sym typeface="Arial" panose="00000000000000000000"/>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40"/>
        <p:cNvGrpSpPr/>
        <p:nvPr/>
      </p:nvGrpSpPr>
      <p:grpSpPr>
        <a:xfrm>
          <a:off x="0" y="0"/>
          <a:ext cx="0" cy="0"/>
          <a:chOff x="0" y="0"/>
          <a:chExt cx="0" cy="0"/>
        </a:xfrm>
      </p:grpSpPr>
      <p:sp>
        <p:nvSpPr>
          <p:cNvPr id="41" name="Shape 41"/>
          <p:cNvSpPr>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1pPr>
            <a:lvl2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2pPr>
            <a:lvl3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3pPr>
            <a:lvl4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4pPr>
            <a:lvl5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5pPr>
            <a:lvl6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6pPr>
            <a:lvl7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7pPr>
            <a:lvl8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8pPr>
            <a:lvl9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42"/>
        <p:cNvGrpSpPr/>
        <p:nvPr/>
      </p:nvGrpSpPr>
      <p:grpSpPr>
        <a:xfrm>
          <a:off x="0" y="0"/>
          <a:ext cx="0" cy="0"/>
          <a:chOff x="0" y="0"/>
          <a:chExt cx="0" cy="0"/>
        </a:xfrm>
      </p:grpSpPr>
      <p:sp>
        <p:nvSpPr>
          <p:cNvPr id="43" name="Shape 43"/>
          <p:cNvSpPr>
            <a:spLocks noGrp="1"/>
          </p:cNvSpPr>
          <p:nvPr>
            <p:ph type="body" idx="1"/>
          </p:nvPr>
        </p:nvSpPr>
        <p:spPr>
          <a:xfrm>
            <a:off x="457200" y="5875078"/>
            <a:ext cx="8229600" cy="692693"/>
          </a:xfrm>
          <a:prstGeom prst="rect">
            <a:avLst/>
          </a:prstGeom>
          <a:noFill/>
          <a:ln>
            <a:noFill/>
          </a:ln>
        </p:spPr>
        <p:txBody>
          <a:bodyPr lIns="91425" tIns="91425" rIns="91425" bIns="91425" anchor="t" anchorCtr="0"/>
          <a:lstStyle>
            <a:lvl1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1pPr>
            <a:lvl2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2pPr>
            <a:lvl3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3pPr>
            <a:lvl4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4pPr>
            <a:lvl5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5pPr>
            <a:lvl6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6pPr>
            <a:lvl7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7pPr>
            <a:lvl8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8pPr>
            <a:lvl9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1"/>
        <p:cNvGrpSpPr/>
        <p:nvPr/>
      </p:nvGrpSpPr>
      <p:grpSpPr>
        <a:xfrm>
          <a:off x="0" y="0"/>
          <a:ext cx="0" cy="0"/>
          <a:chOff x="0" y="0"/>
          <a:chExt cx="0" cy="0"/>
        </a:xfrm>
      </p:grpSpPr>
      <p:sp>
        <p:nvSpPr>
          <p:cNvPr id="12" name="Shape 12"/>
          <p:cNvSpPr/>
          <p:nvPr/>
        </p:nvSpPr>
        <p:spPr>
          <a:xfrm>
            <a:off x="0" y="274636"/>
            <a:ext cx="8686800" cy="1554300"/>
          </a:xfrm>
          <a:prstGeom prst="rect">
            <a:avLst/>
          </a:prstGeom>
          <a:solidFill>
            <a:schemeClr val="dk2"/>
          </a:solidFill>
          <a:ln>
            <a:noFill/>
          </a:ln>
        </p:spPr>
        <p:txBody>
          <a:bodyPr lIns="91425" tIns="45700" rIns="91425" bIns="45700" anchor="ctr" anchorCtr="0">
            <a:spAutoFit/>
          </a:bodyPr>
          <a:lstStyle/>
          <a:p>
            <a:endParaRPr/>
          </a:p>
        </p:txBody>
      </p:sp>
      <p:sp>
        <p:nvSpPr>
          <p:cNvPr id="13" name="Shape 13"/>
          <p:cNvSpPr>
            <a:spLocks noGrp="1"/>
          </p:cNvSpPr>
          <p:nvPr>
            <p:ph type="title"/>
          </p:nvPr>
        </p:nvSpPr>
        <p:spPr>
          <a:xfrm>
            <a:off x="457200" y="274637"/>
            <a:ext cx="8229600" cy="1522199"/>
          </a:xfrm>
          <a:prstGeom prst="rect">
            <a:avLst/>
          </a:prstGeom>
          <a:noFill/>
          <a:ln>
            <a:noFill/>
          </a:ln>
        </p:spPr>
        <p:txBody>
          <a:bodyPr lIns="91425" tIns="91425" rIns="91425" bIns="91425" anchor="b" anchorCtr="0"/>
          <a:lstStyle>
            <a:lvl1pPr rtl="0">
              <a:defRPr>
                <a:solidFill>
                  <a:schemeClr val="lt1"/>
                </a:solidFill>
              </a:defRPr>
            </a:lvl1pPr>
            <a:lvl2pPr rtl="0">
              <a:defRPr>
                <a:solidFill>
                  <a:schemeClr val="lt1"/>
                </a:solidFill>
              </a:defRPr>
            </a:lvl2pPr>
            <a:lvl3pPr rtl="0">
              <a:defRPr>
                <a:solidFill>
                  <a:schemeClr val="lt1"/>
                </a:solidFill>
              </a:defRPr>
            </a:lvl3pPr>
            <a:lvl4pPr rtl="0">
              <a:defRPr>
                <a:solidFill>
                  <a:schemeClr val="lt1"/>
                </a:solidFill>
              </a:defRPr>
            </a:lvl4pPr>
            <a:lvl5pPr rtl="0">
              <a:defRPr>
                <a:solidFill>
                  <a:schemeClr val="lt1"/>
                </a:solidFill>
              </a:defRPr>
            </a:lvl5pPr>
            <a:lvl6pPr rtl="0">
              <a:defRPr>
                <a:solidFill>
                  <a:schemeClr val="lt1"/>
                </a:solidFill>
              </a:defRPr>
            </a:lvl6pPr>
            <a:lvl7pPr rtl="0">
              <a:defRPr>
                <a:solidFill>
                  <a:schemeClr val="lt1"/>
                </a:solidFill>
              </a:defRPr>
            </a:lvl7pPr>
            <a:lvl8pPr rtl="0">
              <a:defRPr>
                <a:solidFill>
                  <a:schemeClr val="lt1"/>
                </a:solidFill>
              </a:defRPr>
            </a:lvl8pPr>
            <a:lvl9pPr rtl="0">
              <a:defRPr>
                <a:solidFill>
                  <a:schemeClr val="lt1"/>
                </a:solidFill>
              </a:defRPr>
            </a:lvl9pPr>
          </a:lstStyle>
          <a:p>
            <a:endParaRPr/>
          </a:p>
        </p:txBody>
      </p:sp>
      <p:sp>
        <p:nvSpPr>
          <p:cNvPr id="14" name="Shape 14"/>
          <p:cNvSpPr>
            <a:spLocks noGrp="1"/>
          </p:cNvSpPr>
          <p:nvPr>
            <p:ph type="body" idx="1"/>
          </p:nvPr>
        </p:nvSpPr>
        <p:spPr>
          <a:xfrm>
            <a:off x="457200" y="1947332"/>
            <a:ext cx="8229600" cy="46202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5"/>
        <p:cNvGrpSpPr/>
        <p:nvPr/>
      </p:nvGrpSpPr>
      <p:grpSpPr>
        <a:xfrm>
          <a:off x="0" y="0"/>
          <a:ext cx="0" cy="0"/>
          <a:chOff x="0" y="0"/>
          <a:chExt cx="0" cy="0"/>
        </a:xfrm>
      </p:grpSpPr>
      <p:sp>
        <p:nvSpPr>
          <p:cNvPr id="16" name="Shape 16"/>
          <p:cNvSpPr/>
          <p:nvPr/>
        </p:nvSpPr>
        <p:spPr>
          <a:xfrm>
            <a:off x="0" y="274636"/>
            <a:ext cx="8686800" cy="1554300"/>
          </a:xfrm>
          <a:prstGeom prst="rect">
            <a:avLst/>
          </a:prstGeom>
          <a:solidFill>
            <a:schemeClr val="dk2"/>
          </a:solidFill>
          <a:ln>
            <a:noFill/>
          </a:ln>
        </p:spPr>
        <p:txBody>
          <a:bodyPr lIns="91425" tIns="45700" rIns="91425" bIns="45700" anchor="ctr" anchorCtr="0">
            <a:spAutoFit/>
          </a:bodyPr>
          <a:lstStyle/>
          <a:p>
            <a:endParaRPr/>
          </a:p>
        </p:txBody>
      </p:sp>
      <p:sp>
        <p:nvSpPr>
          <p:cNvPr id="17" name="Shape 17"/>
          <p:cNvSpPr>
            <a:spLocks noGrp="1"/>
          </p:cNvSpPr>
          <p:nvPr>
            <p:ph type="title"/>
          </p:nvPr>
        </p:nvSpPr>
        <p:spPr>
          <a:xfrm>
            <a:off x="457200" y="274637"/>
            <a:ext cx="8229600" cy="1522199"/>
          </a:xfrm>
          <a:prstGeom prst="rect">
            <a:avLst/>
          </a:prstGeom>
          <a:noFill/>
          <a:ln>
            <a:noFill/>
          </a:ln>
        </p:spPr>
        <p:txBody>
          <a:bodyPr lIns="91425" tIns="91425" rIns="91425" bIns="91425" anchor="b" anchorCtr="0"/>
          <a:lstStyle>
            <a:lvl1pPr algn="l" rtl="0">
              <a:spcBef>
                <a:spcPts val="0"/>
              </a:spcBef>
              <a:buSzPct val="100000"/>
              <a:buFont typeface="Arial"/>
              <a:buNone/>
              <a:defRPr sz="4800" b="1">
                <a:solidFill>
                  <a:schemeClr val="lt1"/>
                </a:solidFill>
                <a:latin typeface="Arial" panose="00000000000000000000"/>
                <a:ea typeface="Arial" panose="00000000000000000000"/>
                <a:cs typeface="Arial" panose="00000000000000000000"/>
                <a:sym typeface="Arial" panose="00000000000000000000"/>
              </a:defRPr>
            </a:lvl1pPr>
            <a:lvl2pPr algn="l" rtl="0">
              <a:spcBef>
                <a:spcPts val="0"/>
              </a:spcBef>
              <a:buSzPct val="100000"/>
              <a:buFont typeface="Arial"/>
              <a:buNone/>
              <a:defRPr sz="4800" b="1">
                <a:solidFill>
                  <a:schemeClr val="lt1"/>
                </a:solidFill>
                <a:latin typeface="Arial" panose="00000000000000000000"/>
                <a:ea typeface="Arial" panose="00000000000000000000"/>
                <a:cs typeface="Arial" panose="00000000000000000000"/>
                <a:sym typeface="Arial" panose="00000000000000000000"/>
              </a:defRPr>
            </a:lvl2pPr>
            <a:lvl3pPr algn="l" rtl="0">
              <a:spcBef>
                <a:spcPts val="0"/>
              </a:spcBef>
              <a:buSzPct val="100000"/>
              <a:buFont typeface="Arial"/>
              <a:buNone/>
              <a:defRPr sz="4800" b="1">
                <a:solidFill>
                  <a:schemeClr val="lt1"/>
                </a:solidFill>
                <a:latin typeface="Arial" panose="00000000000000000000"/>
                <a:ea typeface="Arial" panose="00000000000000000000"/>
                <a:cs typeface="Arial" panose="00000000000000000000"/>
                <a:sym typeface="Arial" panose="00000000000000000000"/>
              </a:defRPr>
            </a:lvl3pPr>
            <a:lvl4pPr algn="l" rtl="0">
              <a:spcBef>
                <a:spcPts val="0"/>
              </a:spcBef>
              <a:buSzPct val="100000"/>
              <a:buFont typeface="Arial"/>
              <a:buNone/>
              <a:defRPr sz="4800" b="1">
                <a:solidFill>
                  <a:schemeClr val="lt1"/>
                </a:solidFill>
                <a:latin typeface="Arial" panose="00000000000000000000"/>
                <a:ea typeface="Arial" panose="00000000000000000000"/>
                <a:cs typeface="Arial" panose="00000000000000000000"/>
                <a:sym typeface="Arial" panose="00000000000000000000"/>
              </a:defRPr>
            </a:lvl4pPr>
            <a:lvl5pPr algn="l" rtl="0">
              <a:spcBef>
                <a:spcPts val="0"/>
              </a:spcBef>
              <a:buSzPct val="100000"/>
              <a:buFont typeface="Arial"/>
              <a:buNone/>
              <a:defRPr sz="4800" b="1">
                <a:solidFill>
                  <a:schemeClr val="lt1"/>
                </a:solidFill>
                <a:latin typeface="Arial" panose="00000000000000000000"/>
                <a:ea typeface="Arial" panose="00000000000000000000"/>
                <a:cs typeface="Arial" panose="00000000000000000000"/>
                <a:sym typeface="Arial" panose="00000000000000000000"/>
              </a:defRPr>
            </a:lvl5pPr>
            <a:lvl6pPr algn="l" rtl="0">
              <a:spcBef>
                <a:spcPts val="0"/>
              </a:spcBef>
              <a:buSzPct val="100000"/>
              <a:buFont typeface="Arial"/>
              <a:buNone/>
              <a:defRPr sz="4800" b="1">
                <a:solidFill>
                  <a:schemeClr val="lt1"/>
                </a:solidFill>
                <a:latin typeface="Arial" panose="00000000000000000000"/>
                <a:ea typeface="Arial" panose="00000000000000000000"/>
                <a:cs typeface="Arial" panose="00000000000000000000"/>
                <a:sym typeface="Arial" panose="00000000000000000000"/>
              </a:defRPr>
            </a:lvl6pPr>
            <a:lvl7pPr algn="l" rtl="0">
              <a:spcBef>
                <a:spcPts val="0"/>
              </a:spcBef>
              <a:buSzPct val="100000"/>
              <a:buFont typeface="Arial"/>
              <a:buNone/>
              <a:defRPr sz="4800" b="1">
                <a:solidFill>
                  <a:schemeClr val="lt1"/>
                </a:solidFill>
                <a:latin typeface="Arial" panose="00000000000000000000"/>
                <a:ea typeface="Arial" panose="00000000000000000000"/>
                <a:cs typeface="Arial" panose="00000000000000000000"/>
                <a:sym typeface="Arial" panose="00000000000000000000"/>
              </a:defRPr>
            </a:lvl7pPr>
            <a:lvl8pPr algn="l" rtl="0">
              <a:spcBef>
                <a:spcPts val="0"/>
              </a:spcBef>
              <a:buSzPct val="100000"/>
              <a:buFont typeface="Arial"/>
              <a:buNone/>
              <a:defRPr sz="4800" b="1">
                <a:solidFill>
                  <a:schemeClr val="lt1"/>
                </a:solidFill>
                <a:latin typeface="Arial" panose="00000000000000000000"/>
                <a:ea typeface="Arial" panose="00000000000000000000"/>
                <a:cs typeface="Arial" panose="00000000000000000000"/>
                <a:sym typeface="Arial" panose="00000000000000000000"/>
              </a:defRPr>
            </a:lvl8pPr>
            <a:lvl9pPr algn="l" rtl="0">
              <a:spcBef>
                <a:spcPts val="0"/>
              </a:spcBef>
              <a:buSzPct val="100000"/>
              <a:buFont typeface="Arial"/>
              <a:buNone/>
              <a:defRPr sz="4800" b="1">
                <a:solidFill>
                  <a:schemeClr val="lt1"/>
                </a:solidFill>
                <a:latin typeface="Arial" panose="00000000000000000000"/>
                <a:ea typeface="Arial" panose="00000000000000000000"/>
                <a:cs typeface="Arial" panose="00000000000000000000"/>
                <a:sym typeface="Arial" panose="00000000000000000000"/>
              </a:defRPr>
            </a:lvl9pPr>
          </a:lstStyle>
          <a:p>
            <a:endParaRPr/>
          </a:p>
        </p:txBody>
      </p:sp>
      <p:sp>
        <p:nvSpPr>
          <p:cNvPr id="18" name="Shape 18"/>
          <p:cNvSpPr>
            <a:spLocks noGrp="1"/>
          </p:cNvSpPr>
          <p:nvPr>
            <p:ph type="body" idx="1"/>
          </p:nvPr>
        </p:nvSpPr>
        <p:spPr>
          <a:xfrm>
            <a:off x="457200" y="1947332"/>
            <a:ext cx="4030200" cy="46202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19" name="Shape 19"/>
          <p:cNvSpPr>
            <a:spLocks noGrp="1"/>
          </p:cNvSpPr>
          <p:nvPr>
            <p:ph type="body" idx="2"/>
          </p:nvPr>
        </p:nvSpPr>
        <p:spPr>
          <a:xfrm>
            <a:off x="4656667" y="1949211"/>
            <a:ext cx="4030200" cy="46202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20"/>
        <p:cNvGrpSpPr/>
        <p:nvPr/>
      </p:nvGrpSpPr>
      <p:grpSpPr>
        <a:xfrm>
          <a:off x="0" y="0"/>
          <a:ext cx="0" cy="0"/>
          <a:chOff x="0" y="0"/>
          <a:chExt cx="0" cy="0"/>
        </a:xfrm>
      </p:grpSpPr>
      <p:sp>
        <p:nvSpPr>
          <p:cNvPr id="21" name="Shape 21"/>
          <p:cNvSpPr/>
          <p:nvPr/>
        </p:nvSpPr>
        <p:spPr>
          <a:xfrm>
            <a:off x="0" y="274636"/>
            <a:ext cx="8686800" cy="1554300"/>
          </a:xfrm>
          <a:prstGeom prst="rect">
            <a:avLst/>
          </a:prstGeom>
          <a:solidFill>
            <a:schemeClr val="dk2"/>
          </a:solidFill>
          <a:ln>
            <a:noFill/>
          </a:ln>
        </p:spPr>
        <p:txBody>
          <a:bodyPr lIns="91425" tIns="45700" rIns="91425" bIns="45700" anchor="ctr" anchorCtr="0">
            <a:spAutoFit/>
          </a:bodyPr>
          <a:lstStyle/>
          <a:p>
            <a:endParaRPr/>
          </a:p>
        </p:txBody>
      </p:sp>
      <p:sp>
        <p:nvSpPr>
          <p:cNvPr id="22" name="Shape 22"/>
          <p:cNvSpPr>
            <a:spLocks noGrp="1"/>
          </p:cNvSpPr>
          <p:nvPr>
            <p:ph type="title"/>
          </p:nvPr>
        </p:nvSpPr>
        <p:spPr>
          <a:xfrm>
            <a:off x="457200" y="274637"/>
            <a:ext cx="8229600" cy="1522199"/>
          </a:xfrm>
          <a:prstGeom prst="rect">
            <a:avLst/>
          </a:prstGeom>
          <a:noFill/>
          <a:ln>
            <a:noFill/>
          </a:ln>
        </p:spPr>
        <p:txBody>
          <a:bodyPr lIns="91425" tIns="91425" rIns="91425" bIns="91425" anchor="b" anchorCtr="0"/>
          <a:lstStyle>
            <a:lvl1pPr algn="l" rtl="0">
              <a:spcBef>
                <a:spcPts val="0"/>
              </a:spcBef>
              <a:buSzPct val="100000"/>
              <a:buFont typeface="Arial"/>
              <a:buNone/>
              <a:defRPr sz="4800" b="1">
                <a:solidFill>
                  <a:schemeClr val="lt1"/>
                </a:solidFill>
                <a:latin typeface="Arial" panose="00000000000000000000"/>
                <a:ea typeface="Arial" panose="00000000000000000000"/>
                <a:cs typeface="Arial" panose="00000000000000000000"/>
                <a:sym typeface="Arial" panose="00000000000000000000"/>
              </a:defRPr>
            </a:lvl1pPr>
            <a:lvl2pPr algn="l" rtl="0">
              <a:spcBef>
                <a:spcPts val="0"/>
              </a:spcBef>
              <a:buSzPct val="100000"/>
              <a:buFont typeface="Arial"/>
              <a:buNone/>
              <a:defRPr sz="4800" b="1">
                <a:solidFill>
                  <a:schemeClr val="lt1"/>
                </a:solidFill>
                <a:latin typeface="Arial" panose="00000000000000000000"/>
                <a:ea typeface="Arial" panose="00000000000000000000"/>
                <a:cs typeface="Arial" panose="00000000000000000000"/>
                <a:sym typeface="Arial" panose="00000000000000000000"/>
              </a:defRPr>
            </a:lvl2pPr>
            <a:lvl3pPr algn="l" rtl="0">
              <a:spcBef>
                <a:spcPts val="0"/>
              </a:spcBef>
              <a:buSzPct val="100000"/>
              <a:buFont typeface="Arial"/>
              <a:buNone/>
              <a:defRPr sz="4800" b="1">
                <a:solidFill>
                  <a:schemeClr val="lt1"/>
                </a:solidFill>
                <a:latin typeface="Arial" panose="00000000000000000000"/>
                <a:ea typeface="Arial" panose="00000000000000000000"/>
                <a:cs typeface="Arial" panose="00000000000000000000"/>
                <a:sym typeface="Arial" panose="00000000000000000000"/>
              </a:defRPr>
            </a:lvl3pPr>
            <a:lvl4pPr algn="l" rtl="0">
              <a:spcBef>
                <a:spcPts val="0"/>
              </a:spcBef>
              <a:buSzPct val="100000"/>
              <a:buFont typeface="Arial"/>
              <a:buNone/>
              <a:defRPr sz="4800" b="1">
                <a:solidFill>
                  <a:schemeClr val="lt1"/>
                </a:solidFill>
                <a:latin typeface="Arial" panose="00000000000000000000"/>
                <a:ea typeface="Arial" panose="00000000000000000000"/>
                <a:cs typeface="Arial" panose="00000000000000000000"/>
                <a:sym typeface="Arial" panose="00000000000000000000"/>
              </a:defRPr>
            </a:lvl4pPr>
            <a:lvl5pPr algn="l" rtl="0">
              <a:spcBef>
                <a:spcPts val="0"/>
              </a:spcBef>
              <a:buSzPct val="100000"/>
              <a:buFont typeface="Arial"/>
              <a:buNone/>
              <a:defRPr sz="4800" b="1">
                <a:solidFill>
                  <a:schemeClr val="lt1"/>
                </a:solidFill>
                <a:latin typeface="Arial" panose="00000000000000000000"/>
                <a:ea typeface="Arial" panose="00000000000000000000"/>
                <a:cs typeface="Arial" panose="00000000000000000000"/>
                <a:sym typeface="Arial" panose="00000000000000000000"/>
              </a:defRPr>
            </a:lvl5pPr>
            <a:lvl6pPr algn="l" rtl="0">
              <a:spcBef>
                <a:spcPts val="0"/>
              </a:spcBef>
              <a:buSzPct val="100000"/>
              <a:buFont typeface="Arial"/>
              <a:buNone/>
              <a:defRPr sz="4800" b="1">
                <a:solidFill>
                  <a:schemeClr val="lt1"/>
                </a:solidFill>
                <a:latin typeface="Arial" panose="00000000000000000000"/>
                <a:ea typeface="Arial" panose="00000000000000000000"/>
                <a:cs typeface="Arial" panose="00000000000000000000"/>
                <a:sym typeface="Arial" panose="00000000000000000000"/>
              </a:defRPr>
            </a:lvl6pPr>
            <a:lvl7pPr algn="l" rtl="0">
              <a:spcBef>
                <a:spcPts val="0"/>
              </a:spcBef>
              <a:buSzPct val="100000"/>
              <a:buFont typeface="Arial"/>
              <a:buNone/>
              <a:defRPr sz="4800" b="1">
                <a:solidFill>
                  <a:schemeClr val="lt1"/>
                </a:solidFill>
                <a:latin typeface="Arial" panose="00000000000000000000"/>
                <a:ea typeface="Arial" panose="00000000000000000000"/>
                <a:cs typeface="Arial" panose="00000000000000000000"/>
                <a:sym typeface="Arial" panose="00000000000000000000"/>
              </a:defRPr>
            </a:lvl7pPr>
            <a:lvl8pPr algn="l" rtl="0">
              <a:spcBef>
                <a:spcPts val="0"/>
              </a:spcBef>
              <a:buSzPct val="100000"/>
              <a:buFont typeface="Arial"/>
              <a:buNone/>
              <a:defRPr sz="4800" b="1">
                <a:solidFill>
                  <a:schemeClr val="lt1"/>
                </a:solidFill>
                <a:latin typeface="Arial" panose="00000000000000000000"/>
                <a:ea typeface="Arial" panose="00000000000000000000"/>
                <a:cs typeface="Arial" panose="00000000000000000000"/>
                <a:sym typeface="Arial" panose="00000000000000000000"/>
              </a:defRPr>
            </a:lvl8pPr>
            <a:lvl9pPr algn="l" rtl="0">
              <a:spcBef>
                <a:spcPts val="0"/>
              </a:spcBef>
              <a:buSzPct val="100000"/>
              <a:buFont typeface="Arial"/>
              <a:buNone/>
              <a:defRPr sz="4800" b="1">
                <a:solidFill>
                  <a:schemeClr val="lt1"/>
                </a:solidFill>
                <a:latin typeface="Arial" panose="00000000000000000000"/>
                <a:ea typeface="Arial" panose="00000000000000000000"/>
                <a:cs typeface="Arial" panose="00000000000000000000"/>
                <a:sym typeface="Arial" panose="00000000000000000000"/>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23"/>
        <p:cNvGrpSpPr/>
        <p:nvPr/>
      </p:nvGrpSpPr>
      <p:grpSpPr>
        <a:xfrm>
          <a:off x="0" y="0"/>
          <a:ext cx="0" cy="0"/>
          <a:chOff x="0" y="0"/>
          <a:chExt cx="0" cy="0"/>
        </a:xfrm>
      </p:grpSpPr>
      <p:sp>
        <p:nvSpPr>
          <p:cNvPr id="24" name="Shape 24"/>
          <p:cNvSpPr/>
          <p:nvPr/>
        </p:nvSpPr>
        <p:spPr>
          <a:xfrm>
            <a:off x="0" y="5875078"/>
            <a:ext cx="8686800" cy="692700"/>
          </a:xfrm>
          <a:prstGeom prst="rect">
            <a:avLst/>
          </a:prstGeom>
          <a:solidFill>
            <a:schemeClr val="dk2"/>
          </a:solidFill>
          <a:ln>
            <a:noFill/>
          </a:ln>
        </p:spPr>
        <p:txBody>
          <a:bodyPr lIns="91425" tIns="45700" rIns="91425" bIns="45700" anchor="ctr" anchorCtr="0">
            <a:spAutoFit/>
          </a:bodyPr>
          <a:lstStyle/>
          <a:p>
            <a:endParaRPr/>
          </a:p>
        </p:txBody>
      </p:sp>
      <p:sp>
        <p:nvSpPr>
          <p:cNvPr id="25" name="Shape 25"/>
          <p:cNvSpPr>
            <a:spLocks noGrp="1"/>
          </p:cNvSpPr>
          <p:nvPr>
            <p:ph type="body" idx="1"/>
          </p:nvPr>
        </p:nvSpPr>
        <p:spPr>
          <a:xfrm>
            <a:off x="457200" y="5875078"/>
            <a:ext cx="8229600" cy="692700"/>
          </a:xfrm>
          <a:prstGeom prst="rect">
            <a:avLst/>
          </a:prstGeom>
          <a:noFill/>
          <a:ln>
            <a:noFill/>
          </a:ln>
        </p:spPr>
        <p:txBody>
          <a:bodyPr lIns="91425" tIns="91425" rIns="91425" bIns="91425" anchor="ctr" anchorCtr="0"/>
          <a:lstStyle>
            <a:lvl1pPr marL="342900" indent="-342900" algn="l" rtl="0">
              <a:lnSpc>
                <a:spcPct val="100000"/>
              </a:lnSpc>
              <a:spcBef>
                <a:spcPts val="0"/>
              </a:spcBef>
              <a:spcAft>
                <a:spcPts val="0"/>
              </a:spcAft>
              <a:buClr>
                <a:schemeClr val="lt1"/>
              </a:buClr>
              <a:buSzPct val="166666"/>
              <a:buFont typeface="Arial"/>
              <a:buChar char="•"/>
              <a:defRPr sz="2400" b="1" i="0">
                <a:solidFill>
                  <a:schemeClr val="lt1"/>
                </a:solidFill>
              </a:defRPr>
            </a:lvl1pPr>
            <a:lvl2pPr marL="342900" indent="-342900" algn="l" rtl="0">
              <a:lnSpc>
                <a:spcPct val="100000"/>
              </a:lnSpc>
              <a:spcBef>
                <a:spcPts val="0"/>
              </a:spcBef>
              <a:spcAft>
                <a:spcPts val="0"/>
              </a:spcAft>
              <a:buClr>
                <a:schemeClr val="lt1"/>
              </a:buClr>
              <a:buSzPct val="100000"/>
              <a:buFont typeface="Courier New"/>
              <a:buChar char="o"/>
              <a:defRPr sz="2400" b="1" i="0">
                <a:solidFill>
                  <a:schemeClr val="lt1"/>
                </a:solidFill>
              </a:defRPr>
            </a:lvl2pPr>
            <a:lvl3pPr marL="342900" indent="-342900" algn="l" rtl="0">
              <a:lnSpc>
                <a:spcPct val="100000"/>
              </a:lnSpc>
              <a:spcBef>
                <a:spcPts val="0"/>
              </a:spcBef>
              <a:spcAft>
                <a:spcPts val="0"/>
              </a:spcAft>
              <a:buClr>
                <a:schemeClr val="lt1"/>
              </a:buClr>
              <a:buSzPct val="100000"/>
              <a:buFont typeface="Wingdings"/>
              <a:buChar char="§"/>
              <a:defRPr sz="2400" b="1" i="0">
                <a:solidFill>
                  <a:schemeClr val="lt1"/>
                </a:solidFill>
              </a:defRPr>
            </a:lvl3pPr>
            <a:lvl4pPr marL="342900" indent="-342900" algn="l" rtl="0">
              <a:lnSpc>
                <a:spcPct val="100000"/>
              </a:lnSpc>
              <a:spcBef>
                <a:spcPts val="0"/>
              </a:spcBef>
              <a:spcAft>
                <a:spcPts val="0"/>
              </a:spcAft>
              <a:buClr>
                <a:schemeClr val="lt1"/>
              </a:buClr>
              <a:buSzPct val="166666"/>
              <a:buFont typeface="Arial"/>
              <a:buChar char="•"/>
              <a:defRPr sz="2400" b="1" i="0">
                <a:solidFill>
                  <a:schemeClr val="lt1"/>
                </a:solidFill>
              </a:defRPr>
            </a:lvl4pPr>
            <a:lvl5pPr marL="342900" indent="-342900" algn="l" rtl="0">
              <a:lnSpc>
                <a:spcPct val="100000"/>
              </a:lnSpc>
              <a:spcBef>
                <a:spcPts val="0"/>
              </a:spcBef>
              <a:spcAft>
                <a:spcPts val="0"/>
              </a:spcAft>
              <a:buClr>
                <a:schemeClr val="lt1"/>
              </a:buClr>
              <a:buSzPct val="100000"/>
              <a:buFont typeface="Courier New"/>
              <a:buChar char="o"/>
              <a:defRPr sz="2400" b="1" i="0">
                <a:solidFill>
                  <a:schemeClr val="lt1"/>
                </a:solidFill>
              </a:defRPr>
            </a:lvl5pPr>
            <a:lvl6pPr marL="342900" indent="-342900" algn="l" rtl="0">
              <a:lnSpc>
                <a:spcPct val="100000"/>
              </a:lnSpc>
              <a:spcBef>
                <a:spcPts val="0"/>
              </a:spcBef>
              <a:spcAft>
                <a:spcPts val="0"/>
              </a:spcAft>
              <a:buClr>
                <a:schemeClr val="lt1"/>
              </a:buClr>
              <a:buSzPct val="100000"/>
              <a:buFont typeface="Wingdings"/>
              <a:buChar char="§"/>
              <a:defRPr sz="2400" b="1" i="0">
                <a:solidFill>
                  <a:schemeClr val="lt1"/>
                </a:solidFill>
              </a:defRPr>
            </a:lvl6pPr>
            <a:lvl7pPr marL="342900" indent="-342900" algn="l" rtl="0">
              <a:lnSpc>
                <a:spcPct val="100000"/>
              </a:lnSpc>
              <a:spcBef>
                <a:spcPts val="0"/>
              </a:spcBef>
              <a:spcAft>
                <a:spcPts val="0"/>
              </a:spcAft>
              <a:buClr>
                <a:schemeClr val="lt1"/>
              </a:buClr>
              <a:buSzPct val="166666"/>
              <a:buFont typeface="Arial"/>
              <a:buChar char="•"/>
              <a:defRPr sz="2400" b="1" i="0">
                <a:solidFill>
                  <a:schemeClr val="lt1"/>
                </a:solidFill>
              </a:defRPr>
            </a:lvl7pPr>
            <a:lvl8pPr marL="342900" indent="-342900" algn="l" rtl="0">
              <a:lnSpc>
                <a:spcPct val="100000"/>
              </a:lnSpc>
              <a:spcBef>
                <a:spcPts val="0"/>
              </a:spcBef>
              <a:spcAft>
                <a:spcPts val="0"/>
              </a:spcAft>
              <a:buClr>
                <a:schemeClr val="lt1"/>
              </a:buClr>
              <a:buSzPct val="100000"/>
              <a:buFont typeface="Courier New"/>
              <a:buChar char="o"/>
              <a:defRPr sz="2400" b="1" i="0">
                <a:solidFill>
                  <a:schemeClr val="lt1"/>
                </a:solidFill>
              </a:defRPr>
            </a:lvl8pPr>
            <a:lvl9pPr marL="342900" indent="-342900" algn="l" rtl="0">
              <a:lnSpc>
                <a:spcPct val="100000"/>
              </a:lnSpc>
              <a:spcBef>
                <a:spcPts val="0"/>
              </a:spcBef>
              <a:spcAft>
                <a:spcPts val="0"/>
              </a:spcAft>
              <a:buClr>
                <a:schemeClr val="lt1"/>
              </a:buClr>
              <a:buSzPct val="100000"/>
              <a:buFont typeface="Wingdings"/>
              <a:buChar char="§"/>
              <a:defRPr sz="2400" b="1" i="0">
                <a:solidFill>
                  <a:schemeClr val="lt1"/>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6"/>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30"/>
        <p:cNvGrpSpPr/>
        <p:nvPr/>
      </p:nvGrpSpPr>
      <p:grpSpPr>
        <a:xfrm>
          <a:off x="0" y="0"/>
          <a:ext cx="0" cy="0"/>
          <a:chOff x="0" y="0"/>
          <a:chExt cx="0" cy="0"/>
        </a:xfrm>
      </p:grpSpPr>
      <p:sp>
        <p:nvSpPr>
          <p:cNvPr id="31" name="Shape 31"/>
          <p:cNvSpPr>
            <a:spLocks noGrp="1"/>
          </p:cNvSpPr>
          <p:nvPr>
            <p:ph type="ctrTitle"/>
          </p:nvPr>
        </p:nvSpPr>
        <p:spPr>
          <a:xfrm>
            <a:off x="685800" y="2111123"/>
            <a:ext cx="7772400" cy="1546474"/>
          </a:xfrm>
          <a:prstGeom prst="rect">
            <a:avLst/>
          </a:prstGeom>
          <a:noFill/>
          <a:ln>
            <a:noFill/>
          </a:ln>
        </p:spPr>
        <p:txBody>
          <a:bodyPr lIns="91425" tIns="91425" rIns="91425" bIns="91425" anchor="b" anchorCtr="0"/>
          <a:lstStyle>
            <a:lvl1pPr marL="0" indent="304800" algn="ctr" rtl="0">
              <a:spcBef>
                <a:spcPts val="0"/>
              </a:spcBef>
              <a:buClr>
                <a:schemeClr val="dk1"/>
              </a:buClr>
              <a:buSzPct val="100000"/>
              <a:buFont typeface="Arial"/>
              <a:buNone/>
              <a:defRPr sz="4800" b="1" i="0" u="none" strike="noStrike" cap="none" baseline="0">
                <a:solidFill>
                  <a:schemeClr val="dk1"/>
                </a:solidFill>
                <a:latin typeface="Arial" panose="00000000000000000000"/>
                <a:ea typeface="Arial" panose="00000000000000000000"/>
                <a:cs typeface="Arial" panose="00000000000000000000"/>
                <a:sym typeface="Arial" panose="00000000000000000000"/>
              </a:defRPr>
            </a:lvl1pPr>
            <a:lvl2pPr marL="0" indent="304800" algn="ctr" rtl="0">
              <a:spcBef>
                <a:spcPts val="0"/>
              </a:spcBef>
              <a:buClr>
                <a:schemeClr val="dk1"/>
              </a:buClr>
              <a:buSzPct val="100000"/>
              <a:buFont typeface="Arial"/>
              <a:buNone/>
              <a:defRPr sz="4800" b="1" i="0" u="none" strike="noStrike" cap="none" baseline="0">
                <a:solidFill>
                  <a:schemeClr val="dk1"/>
                </a:solidFill>
                <a:latin typeface="Arial" panose="00000000000000000000"/>
                <a:ea typeface="Arial" panose="00000000000000000000"/>
                <a:cs typeface="Arial" panose="00000000000000000000"/>
                <a:sym typeface="Arial" panose="00000000000000000000"/>
              </a:defRPr>
            </a:lvl2pPr>
            <a:lvl3pPr marL="0" indent="304800" algn="ctr" rtl="0">
              <a:spcBef>
                <a:spcPts val="0"/>
              </a:spcBef>
              <a:buClr>
                <a:schemeClr val="dk1"/>
              </a:buClr>
              <a:buSzPct val="100000"/>
              <a:buFont typeface="Arial"/>
              <a:buNone/>
              <a:defRPr sz="4800" b="1" i="0" u="none" strike="noStrike" cap="none" baseline="0">
                <a:solidFill>
                  <a:schemeClr val="dk1"/>
                </a:solidFill>
                <a:latin typeface="Arial" panose="00000000000000000000"/>
                <a:ea typeface="Arial" panose="00000000000000000000"/>
                <a:cs typeface="Arial" panose="00000000000000000000"/>
                <a:sym typeface="Arial" panose="00000000000000000000"/>
              </a:defRPr>
            </a:lvl3pPr>
            <a:lvl4pPr marL="0" indent="304800" algn="ctr" rtl="0">
              <a:spcBef>
                <a:spcPts val="0"/>
              </a:spcBef>
              <a:buClr>
                <a:schemeClr val="dk1"/>
              </a:buClr>
              <a:buSzPct val="100000"/>
              <a:buFont typeface="Arial"/>
              <a:buNone/>
              <a:defRPr sz="4800" b="1" i="0" u="none" strike="noStrike" cap="none" baseline="0">
                <a:solidFill>
                  <a:schemeClr val="dk1"/>
                </a:solidFill>
                <a:latin typeface="Arial" panose="00000000000000000000"/>
                <a:ea typeface="Arial" panose="00000000000000000000"/>
                <a:cs typeface="Arial" panose="00000000000000000000"/>
                <a:sym typeface="Arial" panose="00000000000000000000"/>
              </a:defRPr>
            </a:lvl4pPr>
            <a:lvl5pPr marL="0" indent="304800" algn="ctr" rtl="0">
              <a:spcBef>
                <a:spcPts val="0"/>
              </a:spcBef>
              <a:buClr>
                <a:schemeClr val="dk1"/>
              </a:buClr>
              <a:buSzPct val="100000"/>
              <a:buFont typeface="Arial"/>
              <a:buNone/>
              <a:defRPr sz="4800" b="1" i="0" u="none" strike="noStrike" cap="none" baseline="0">
                <a:solidFill>
                  <a:schemeClr val="dk1"/>
                </a:solidFill>
                <a:latin typeface="Arial" panose="00000000000000000000"/>
                <a:ea typeface="Arial" panose="00000000000000000000"/>
                <a:cs typeface="Arial" panose="00000000000000000000"/>
                <a:sym typeface="Arial" panose="00000000000000000000"/>
              </a:defRPr>
            </a:lvl5pPr>
            <a:lvl6pPr marL="0" indent="304800" algn="ctr" rtl="0">
              <a:spcBef>
                <a:spcPts val="0"/>
              </a:spcBef>
              <a:buClr>
                <a:schemeClr val="dk1"/>
              </a:buClr>
              <a:buSzPct val="100000"/>
              <a:buFont typeface="Arial"/>
              <a:buNone/>
              <a:defRPr sz="4800" b="1" i="0" u="none" strike="noStrike" cap="none" baseline="0">
                <a:solidFill>
                  <a:schemeClr val="dk1"/>
                </a:solidFill>
                <a:latin typeface="Arial" panose="00000000000000000000"/>
                <a:ea typeface="Arial" panose="00000000000000000000"/>
                <a:cs typeface="Arial" panose="00000000000000000000"/>
                <a:sym typeface="Arial" panose="00000000000000000000"/>
              </a:defRPr>
            </a:lvl6pPr>
            <a:lvl7pPr marL="0" indent="304800" algn="ctr" rtl="0">
              <a:spcBef>
                <a:spcPts val="0"/>
              </a:spcBef>
              <a:buClr>
                <a:schemeClr val="dk1"/>
              </a:buClr>
              <a:buSzPct val="100000"/>
              <a:buFont typeface="Arial"/>
              <a:buNone/>
              <a:defRPr sz="4800" b="1" i="0" u="none" strike="noStrike" cap="none" baseline="0">
                <a:solidFill>
                  <a:schemeClr val="dk1"/>
                </a:solidFill>
                <a:latin typeface="Arial" panose="00000000000000000000"/>
                <a:ea typeface="Arial" panose="00000000000000000000"/>
                <a:cs typeface="Arial" panose="00000000000000000000"/>
                <a:sym typeface="Arial" panose="00000000000000000000"/>
              </a:defRPr>
            </a:lvl7pPr>
            <a:lvl8pPr marL="0" indent="304800" algn="ctr" rtl="0">
              <a:spcBef>
                <a:spcPts val="0"/>
              </a:spcBef>
              <a:buClr>
                <a:schemeClr val="dk1"/>
              </a:buClr>
              <a:buSzPct val="100000"/>
              <a:buFont typeface="Arial"/>
              <a:buNone/>
              <a:defRPr sz="4800" b="1" i="0" u="none" strike="noStrike" cap="none" baseline="0">
                <a:solidFill>
                  <a:schemeClr val="dk1"/>
                </a:solidFill>
                <a:latin typeface="Arial" panose="00000000000000000000"/>
                <a:ea typeface="Arial" panose="00000000000000000000"/>
                <a:cs typeface="Arial" panose="00000000000000000000"/>
                <a:sym typeface="Arial" panose="00000000000000000000"/>
              </a:defRPr>
            </a:lvl8pPr>
            <a:lvl9pPr marL="0" indent="304800" algn="ctr" rtl="0">
              <a:spcBef>
                <a:spcPts val="0"/>
              </a:spcBef>
              <a:buClr>
                <a:schemeClr val="dk1"/>
              </a:buClr>
              <a:buSzPct val="100000"/>
              <a:buFont typeface="Arial"/>
              <a:buNone/>
              <a:defRPr sz="4800" b="1" i="0" u="none" strike="noStrike" cap="none" baseline="0">
                <a:solidFill>
                  <a:schemeClr val="dk1"/>
                </a:solidFill>
                <a:latin typeface="Arial" panose="00000000000000000000"/>
                <a:ea typeface="Arial" panose="00000000000000000000"/>
                <a:cs typeface="Arial" panose="00000000000000000000"/>
                <a:sym typeface="Arial" panose="00000000000000000000"/>
              </a:defRPr>
            </a:lvl9pPr>
          </a:lstStyle>
          <a:p>
            <a:endParaRPr/>
          </a:p>
        </p:txBody>
      </p:sp>
      <p:sp>
        <p:nvSpPr>
          <p:cNvPr id="32" name="Shape 32"/>
          <p:cNvSpPr>
            <a:spLocks noGrp="1"/>
          </p:cNvSpPr>
          <p:nvPr>
            <p:ph type="subTitle" idx="1"/>
          </p:nvPr>
        </p:nvSpPr>
        <p:spPr>
          <a:xfrm>
            <a:off x="685800" y="3786737"/>
            <a:ext cx="7772400" cy="1046317"/>
          </a:xfrm>
          <a:prstGeom prst="rect">
            <a:avLst/>
          </a:prstGeom>
          <a:noFill/>
          <a:ln>
            <a:noFill/>
          </a:ln>
        </p:spPr>
        <p:txBody>
          <a:bodyPr lIns="91425" tIns="91425" rIns="91425" bIns="91425" anchor="t" anchorCtr="0"/>
          <a:lstStyle>
            <a:lvl1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panose="00000000000000000000"/>
                <a:ea typeface="Arial" panose="00000000000000000000"/>
                <a:cs typeface="Arial" panose="00000000000000000000"/>
                <a:sym typeface="Arial" panose="00000000000000000000"/>
              </a:defRPr>
            </a:lvl1pPr>
            <a:lvl2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panose="00000000000000000000"/>
                <a:ea typeface="Arial" panose="00000000000000000000"/>
                <a:cs typeface="Arial" panose="00000000000000000000"/>
                <a:sym typeface="Arial" panose="00000000000000000000"/>
              </a:defRPr>
            </a:lvl2pPr>
            <a:lvl3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panose="00000000000000000000"/>
                <a:ea typeface="Arial" panose="00000000000000000000"/>
                <a:cs typeface="Arial" panose="00000000000000000000"/>
                <a:sym typeface="Arial" panose="00000000000000000000"/>
              </a:defRPr>
            </a:lvl3pPr>
            <a:lvl4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panose="00000000000000000000"/>
                <a:ea typeface="Arial" panose="00000000000000000000"/>
                <a:cs typeface="Arial" panose="00000000000000000000"/>
                <a:sym typeface="Arial" panose="00000000000000000000"/>
              </a:defRPr>
            </a:lvl4pPr>
            <a:lvl5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panose="00000000000000000000"/>
                <a:ea typeface="Arial" panose="00000000000000000000"/>
                <a:cs typeface="Arial" panose="00000000000000000000"/>
                <a:sym typeface="Arial" panose="00000000000000000000"/>
              </a:defRPr>
            </a:lvl5pPr>
            <a:lvl6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panose="00000000000000000000"/>
                <a:ea typeface="Arial" panose="00000000000000000000"/>
                <a:cs typeface="Arial" panose="00000000000000000000"/>
                <a:sym typeface="Arial" panose="00000000000000000000"/>
              </a:defRPr>
            </a:lvl6pPr>
            <a:lvl7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panose="00000000000000000000"/>
                <a:ea typeface="Arial" panose="00000000000000000000"/>
                <a:cs typeface="Arial" panose="00000000000000000000"/>
                <a:sym typeface="Arial" panose="00000000000000000000"/>
              </a:defRPr>
            </a:lvl7pPr>
            <a:lvl8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panose="00000000000000000000"/>
                <a:ea typeface="Arial" panose="00000000000000000000"/>
                <a:cs typeface="Arial" panose="00000000000000000000"/>
                <a:sym typeface="Arial" panose="00000000000000000000"/>
              </a:defRPr>
            </a:lvl8pPr>
            <a:lvl9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panose="00000000000000000000"/>
                <a:ea typeface="Arial" panose="00000000000000000000"/>
                <a:cs typeface="Arial" panose="00000000000000000000"/>
                <a:sym typeface="Arial" panose="00000000000000000000"/>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33"/>
        <p:cNvGrpSpPr/>
        <p:nvPr/>
      </p:nvGrpSpPr>
      <p:grpSpPr>
        <a:xfrm>
          <a:off x="0" y="0"/>
          <a:ext cx="0" cy="0"/>
          <a:chOff x="0" y="0"/>
          <a:chExt cx="0" cy="0"/>
        </a:xfrm>
      </p:grpSpPr>
      <p:sp>
        <p:nvSpPr>
          <p:cNvPr id="34" name="Shape 34"/>
          <p:cNvSpPr>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1pPr>
            <a:lvl2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2pPr>
            <a:lvl3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3pPr>
            <a:lvl4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4pPr>
            <a:lvl5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5pPr>
            <a:lvl6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6pPr>
            <a:lvl7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7pPr>
            <a:lvl8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8pPr>
            <a:lvl9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9pPr>
          </a:lstStyle>
          <a:p>
            <a:endParaRPr/>
          </a:p>
        </p:txBody>
      </p:sp>
      <p:sp>
        <p:nvSpPr>
          <p:cNvPr id="35" name="Shape 35"/>
          <p:cNvSpPr>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rtl="0">
              <a:defRPr/>
            </a:lvl1pPr>
            <a:lvl2pPr marL="742950" indent="-285750" rtl="0">
              <a:defRPr/>
            </a:lvl2pPr>
            <a:lvl3pPr marL="1143000" indent="-228600" rtl="0">
              <a:defRPr/>
            </a:lvl3pPr>
            <a:lvl4pPr marL="1600200" indent="-228600"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36"/>
        <p:cNvGrpSpPr/>
        <p:nvPr/>
      </p:nvGrpSpPr>
      <p:grpSpPr>
        <a:xfrm>
          <a:off x="0" y="0"/>
          <a:ext cx="0" cy="0"/>
          <a:chOff x="0" y="0"/>
          <a:chExt cx="0" cy="0"/>
        </a:xfrm>
      </p:grpSpPr>
      <p:sp>
        <p:nvSpPr>
          <p:cNvPr id="37" name="Shape 37"/>
          <p:cNvSpPr>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1pPr>
            <a:lvl2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2pPr>
            <a:lvl3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3pPr>
            <a:lvl4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4pPr>
            <a:lvl5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5pPr>
            <a:lvl6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6pPr>
            <a:lvl7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7pPr>
            <a:lvl8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8pPr>
            <a:lvl9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9pPr>
          </a:lstStyle>
          <a:p>
            <a:endParaRPr/>
          </a:p>
        </p:txBody>
      </p:sp>
      <p:sp>
        <p:nvSpPr>
          <p:cNvPr id="38" name="Shape 38"/>
          <p:cNvSpPr>
            <a:spLocks noGrp="1"/>
          </p:cNvSpPr>
          <p:nvPr>
            <p:ph type="body" idx="1"/>
          </p:nvPr>
        </p:nvSpPr>
        <p:spPr>
          <a:xfrm>
            <a:off x="457200" y="1600200"/>
            <a:ext cx="3994525" cy="496757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39" name="Shape 39"/>
          <p:cNvSpPr>
            <a:spLocks noGrp="1"/>
          </p:cNvSpPr>
          <p:nvPr>
            <p:ph type="body" idx="2"/>
          </p:nvPr>
        </p:nvSpPr>
        <p:spPr>
          <a:xfrm>
            <a:off x="4692273" y="1600200"/>
            <a:ext cx="3994525" cy="496757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4" Type="http://schemas.openxmlformats.org/officeDocument/2006/relationships/slideLayout" Target="../slideLayouts/slideLayout10.xml"/><Relationship Id="rId5" Type="http://schemas.openxmlformats.org/officeDocument/2006/relationships/slideLayout" Target="../slideLayouts/slideLayout11.xml"/><Relationship Id="rId6" Type="http://schemas.openxmlformats.org/officeDocument/2006/relationships/slideLayout" Target="../slideLayouts/slideLayout12.xml"/><Relationship Id="rId7" Type="http://schemas.openxmlformats.org/officeDocument/2006/relationships/theme" Target="../theme/theme2.xml"/><Relationship Id="rId1" Type="http://schemas.openxmlformats.org/officeDocument/2006/relationships/slideLayout" Target="../slideLayouts/slideLayout7.xml"/><Relationship Id="rId2"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a:spLocks noGrp="1"/>
          </p:cNvSpPr>
          <p:nvPr>
            <p:ph type="title"/>
          </p:nvPr>
        </p:nvSpPr>
        <p:spPr>
          <a:xfrm>
            <a:off x="457200" y="274637"/>
            <a:ext cx="8229600" cy="1522199"/>
          </a:xfrm>
          <a:prstGeom prst="rect">
            <a:avLst/>
          </a:prstGeom>
          <a:noFill/>
          <a:ln>
            <a:noFill/>
          </a:ln>
        </p:spPr>
        <p:txBody>
          <a:bodyPr lIns="91425" tIns="91425" rIns="91425" bIns="91425" anchor="b" anchorCtr="0"/>
          <a:lstStyle>
            <a:lvl1pPr marL="0" indent="304800" algn="l" rtl="0">
              <a:spcBef>
                <a:spcPts val="0"/>
              </a:spcBef>
              <a:buClr>
                <a:schemeClr val="lt1"/>
              </a:buClr>
              <a:buSzPct val="100000"/>
              <a:buFont typeface="Arial"/>
              <a:buNone/>
              <a:defRPr sz="4800" b="1" i="0" u="none" strike="noStrike" cap="none" baseline="0">
                <a:solidFill>
                  <a:schemeClr val="lt1"/>
                </a:solidFill>
                <a:latin typeface="Arial" panose="00000000000000000000"/>
                <a:ea typeface="Arial" panose="00000000000000000000"/>
                <a:cs typeface="Arial" panose="00000000000000000000"/>
                <a:sym typeface="Arial" panose="00000000000000000000"/>
              </a:defRPr>
            </a:lvl1pPr>
            <a:lvl2pPr marL="0" indent="304800" algn="l" rtl="0">
              <a:spcBef>
                <a:spcPts val="0"/>
              </a:spcBef>
              <a:buClr>
                <a:schemeClr val="lt1"/>
              </a:buClr>
              <a:buSzPct val="100000"/>
              <a:buFont typeface="Arial"/>
              <a:buNone/>
              <a:defRPr sz="4800" b="1" i="0" u="none" strike="noStrike" cap="none" baseline="0">
                <a:solidFill>
                  <a:schemeClr val="lt1"/>
                </a:solidFill>
                <a:latin typeface="Arial" panose="00000000000000000000"/>
                <a:ea typeface="Arial" panose="00000000000000000000"/>
                <a:cs typeface="Arial" panose="00000000000000000000"/>
                <a:sym typeface="Arial" panose="00000000000000000000"/>
              </a:defRPr>
            </a:lvl2pPr>
            <a:lvl3pPr marL="0" indent="304800" algn="l" rtl="0">
              <a:spcBef>
                <a:spcPts val="0"/>
              </a:spcBef>
              <a:buClr>
                <a:schemeClr val="lt1"/>
              </a:buClr>
              <a:buSzPct val="100000"/>
              <a:buFont typeface="Arial"/>
              <a:buNone/>
              <a:defRPr sz="4800" b="1" i="0" u="none" strike="noStrike" cap="none" baseline="0">
                <a:solidFill>
                  <a:schemeClr val="lt1"/>
                </a:solidFill>
                <a:latin typeface="Arial" panose="00000000000000000000"/>
                <a:ea typeface="Arial" panose="00000000000000000000"/>
                <a:cs typeface="Arial" panose="00000000000000000000"/>
                <a:sym typeface="Arial" panose="00000000000000000000"/>
              </a:defRPr>
            </a:lvl3pPr>
            <a:lvl4pPr marL="0" indent="304800" algn="l" rtl="0">
              <a:spcBef>
                <a:spcPts val="0"/>
              </a:spcBef>
              <a:buClr>
                <a:schemeClr val="lt1"/>
              </a:buClr>
              <a:buSzPct val="100000"/>
              <a:buFont typeface="Arial"/>
              <a:buNone/>
              <a:defRPr sz="4800" b="1" i="0" u="none" strike="noStrike" cap="none" baseline="0">
                <a:solidFill>
                  <a:schemeClr val="lt1"/>
                </a:solidFill>
                <a:latin typeface="Arial" panose="00000000000000000000"/>
                <a:ea typeface="Arial" panose="00000000000000000000"/>
                <a:cs typeface="Arial" panose="00000000000000000000"/>
                <a:sym typeface="Arial" panose="00000000000000000000"/>
              </a:defRPr>
            </a:lvl4pPr>
            <a:lvl5pPr marL="0" indent="304800" algn="l" rtl="0">
              <a:spcBef>
                <a:spcPts val="0"/>
              </a:spcBef>
              <a:buClr>
                <a:schemeClr val="lt1"/>
              </a:buClr>
              <a:buSzPct val="100000"/>
              <a:buFont typeface="Arial"/>
              <a:buNone/>
              <a:defRPr sz="4800" b="1" i="0" u="none" strike="noStrike" cap="none" baseline="0">
                <a:solidFill>
                  <a:schemeClr val="lt1"/>
                </a:solidFill>
                <a:latin typeface="Arial" panose="00000000000000000000"/>
                <a:ea typeface="Arial" panose="00000000000000000000"/>
                <a:cs typeface="Arial" panose="00000000000000000000"/>
                <a:sym typeface="Arial" panose="00000000000000000000"/>
              </a:defRPr>
            </a:lvl5pPr>
            <a:lvl6pPr marL="0" indent="304800" algn="l" rtl="0">
              <a:spcBef>
                <a:spcPts val="0"/>
              </a:spcBef>
              <a:buClr>
                <a:schemeClr val="lt1"/>
              </a:buClr>
              <a:buSzPct val="100000"/>
              <a:buFont typeface="Arial"/>
              <a:buNone/>
              <a:defRPr sz="4800" b="1" i="0" u="none" strike="noStrike" cap="none" baseline="0">
                <a:solidFill>
                  <a:schemeClr val="lt1"/>
                </a:solidFill>
                <a:latin typeface="Arial" panose="00000000000000000000"/>
                <a:ea typeface="Arial" panose="00000000000000000000"/>
                <a:cs typeface="Arial" panose="00000000000000000000"/>
                <a:sym typeface="Arial" panose="00000000000000000000"/>
              </a:defRPr>
            </a:lvl6pPr>
            <a:lvl7pPr marL="0" indent="304800" algn="l" rtl="0">
              <a:spcBef>
                <a:spcPts val="0"/>
              </a:spcBef>
              <a:buClr>
                <a:schemeClr val="lt1"/>
              </a:buClr>
              <a:buSzPct val="100000"/>
              <a:buFont typeface="Arial"/>
              <a:buNone/>
              <a:defRPr sz="4800" b="1" i="0" u="none" strike="noStrike" cap="none" baseline="0">
                <a:solidFill>
                  <a:schemeClr val="lt1"/>
                </a:solidFill>
                <a:latin typeface="Arial" panose="00000000000000000000"/>
                <a:ea typeface="Arial" panose="00000000000000000000"/>
                <a:cs typeface="Arial" panose="00000000000000000000"/>
                <a:sym typeface="Arial" panose="00000000000000000000"/>
              </a:defRPr>
            </a:lvl7pPr>
            <a:lvl8pPr marL="0" indent="304800" algn="l" rtl="0">
              <a:spcBef>
                <a:spcPts val="0"/>
              </a:spcBef>
              <a:buClr>
                <a:schemeClr val="lt1"/>
              </a:buClr>
              <a:buSzPct val="100000"/>
              <a:buFont typeface="Arial"/>
              <a:buNone/>
              <a:defRPr sz="4800" b="1" i="0" u="none" strike="noStrike" cap="none" baseline="0">
                <a:solidFill>
                  <a:schemeClr val="lt1"/>
                </a:solidFill>
                <a:latin typeface="Arial" panose="00000000000000000000"/>
                <a:ea typeface="Arial" panose="00000000000000000000"/>
                <a:cs typeface="Arial" panose="00000000000000000000"/>
                <a:sym typeface="Arial" panose="00000000000000000000"/>
              </a:defRPr>
            </a:lvl8pPr>
            <a:lvl9pPr marL="0" indent="304800" algn="l" rtl="0">
              <a:spcBef>
                <a:spcPts val="0"/>
              </a:spcBef>
              <a:buClr>
                <a:schemeClr val="lt1"/>
              </a:buClr>
              <a:buSzPct val="100000"/>
              <a:buFont typeface="Arial"/>
              <a:buNone/>
              <a:defRPr sz="4800" b="1" i="0" u="none" strike="noStrike" cap="none" baseline="0">
                <a:solidFill>
                  <a:schemeClr val="lt1"/>
                </a:solidFill>
                <a:latin typeface="Arial" panose="00000000000000000000"/>
                <a:ea typeface="Arial" panose="00000000000000000000"/>
                <a:cs typeface="Arial" panose="00000000000000000000"/>
                <a:sym typeface="Arial" panose="00000000000000000000"/>
              </a:defRPr>
            </a:lvl9pPr>
          </a:lstStyle>
          <a:p>
            <a:endParaRPr/>
          </a:p>
        </p:txBody>
      </p:sp>
      <p:sp>
        <p:nvSpPr>
          <p:cNvPr id="6" name="Shape 6"/>
          <p:cNvSpPr>
            <a:spLocks noGrp="1"/>
          </p:cNvSpPr>
          <p:nvPr>
            <p:ph type="body" idx="1"/>
          </p:nvPr>
        </p:nvSpPr>
        <p:spPr>
          <a:xfrm>
            <a:off x="457200" y="1947332"/>
            <a:ext cx="8229600" cy="4620299"/>
          </a:xfrm>
          <a:prstGeom prst="rect">
            <a:avLst/>
          </a:prstGeom>
          <a:noFill/>
          <a:ln>
            <a:noFill/>
          </a:ln>
        </p:spPr>
        <p:txBody>
          <a:bodyPr lIns="91425" tIns="91425" rIns="91425" bIns="91425" anchor="t" anchorCtr="0"/>
          <a:lstStyle>
            <a:lvl1pPr marL="342900" indent="-342900" algn="l" rtl="0">
              <a:spcBef>
                <a:spcPts val="600"/>
              </a:spcBef>
              <a:buClr>
                <a:schemeClr val="dk2"/>
              </a:buClr>
              <a:buSzPct val="166666"/>
              <a:buFont typeface="Arial"/>
              <a:buChar char="•"/>
              <a:defRPr sz="3000" b="0" i="0" u="none" strike="noStrike" cap="none" baseline="0">
                <a:solidFill>
                  <a:schemeClr val="dk2"/>
                </a:solidFill>
                <a:latin typeface="Arial" panose="00000000000000000000"/>
                <a:ea typeface="Arial" panose="00000000000000000000"/>
                <a:cs typeface="Arial" panose="00000000000000000000"/>
                <a:sym typeface="Arial" panose="00000000000000000000"/>
              </a:defRPr>
            </a:lvl1pPr>
            <a:lvl2pPr marL="742950" indent="-285750" algn="l" rtl="0">
              <a:spcBef>
                <a:spcPts val="480"/>
              </a:spcBef>
              <a:buClr>
                <a:schemeClr val="dk2"/>
              </a:buClr>
              <a:buSzPct val="100000"/>
              <a:buFont typeface="Courier New"/>
              <a:buChar char="o"/>
              <a:defRPr sz="2400" b="0" i="0" u="none" strike="noStrike" cap="none" baseline="0">
                <a:solidFill>
                  <a:schemeClr val="dk2"/>
                </a:solidFill>
                <a:latin typeface="Arial" panose="00000000000000000000"/>
                <a:ea typeface="Arial" panose="00000000000000000000"/>
                <a:cs typeface="Arial" panose="00000000000000000000"/>
                <a:sym typeface="Arial" panose="00000000000000000000"/>
              </a:defRPr>
            </a:lvl2pPr>
            <a:lvl3pPr marL="1143000" indent="-228600" algn="l" rtl="0">
              <a:spcBef>
                <a:spcPts val="480"/>
              </a:spcBef>
              <a:buClr>
                <a:schemeClr val="dk2"/>
              </a:buClr>
              <a:buSzPct val="100000"/>
              <a:buFont typeface="Wingdings"/>
              <a:buChar char="§"/>
              <a:defRPr sz="2400" b="0" i="0" u="none" strike="noStrike" cap="none" baseline="0">
                <a:solidFill>
                  <a:schemeClr val="dk2"/>
                </a:solidFill>
                <a:latin typeface="Arial" panose="00000000000000000000"/>
                <a:ea typeface="Arial" panose="00000000000000000000"/>
                <a:cs typeface="Arial" panose="00000000000000000000"/>
                <a:sym typeface="Arial" panose="00000000000000000000"/>
              </a:defRPr>
            </a:lvl3pPr>
            <a:lvl4pPr marL="1600200" indent="-228600" algn="l" rtl="0">
              <a:spcBef>
                <a:spcPts val="360"/>
              </a:spcBef>
              <a:buClr>
                <a:schemeClr val="dk2"/>
              </a:buClr>
              <a:buSzPct val="166666"/>
              <a:buFont typeface="Arial"/>
              <a:buChar char="•"/>
              <a:defRPr sz="1800" b="0" i="0" u="none" strike="noStrike" cap="none" baseline="0">
                <a:solidFill>
                  <a:schemeClr val="dk2"/>
                </a:solidFill>
                <a:latin typeface="Arial" panose="00000000000000000000"/>
                <a:ea typeface="Arial" panose="00000000000000000000"/>
                <a:cs typeface="Arial" panose="00000000000000000000"/>
                <a:sym typeface="Arial" panose="00000000000000000000"/>
              </a:defRPr>
            </a:lvl4pPr>
            <a:lvl5pPr marL="2057400" indent="-228600" algn="l" rtl="0">
              <a:spcBef>
                <a:spcPts val="360"/>
              </a:spcBef>
              <a:buClr>
                <a:schemeClr val="dk2"/>
              </a:buClr>
              <a:buSzPct val="100000"/>
              <a:buFont typeface="Courier New"/>
              <a:buChar char="o"/>
              <a:defRPr sz="1800" b="0" i="0" u="none" strike="noStrike" cap="none" baseline="0">
                <a:solidFill>
                  <a:schemeClr val="dk2"/>
                </a:solidFill>
                <a:latin typeface="Arial" panose="00000000000000000000"/>
                <a:ea typeface="Arial" panose="00000000000000000000"/>
                <a:cs typeface="Arial" panose="00000000000000000000"/>
                <a:sym typeface="Arial" panose="00000000000000000000"/>
              </a:defRPr>
            </a:lvl5pPr>
            <a:lvl6pPr marL="2514600" indent="-228600" algn="l" rtl="0">
              <a:spcBef>
                <a:spcPts val="360"/>
              </a:spcBef>
              <a:buClr>
                <a:schemeClr val="dk2"/>
              </a:buClr>
              <a:buSzPct val="100000"/>
              <a:buFont typeface="Wingdings"/>
              <a:buChar char="§"/>
              <a:defRPr sz="1800" b="0" i="0" u="none" strike="noStrike" cap="none" baseline="0">
                <a:solidFill>
                  <a:schemeClr val="dk2"/>
                </a:solidFill>
                <a:latin typeface="Arial" panose="00000000000000000000"/>
                <a:ea typeface="Arial" panose="00000000000000000000"/>
                <a:cs typeface="Arial" panose="00000000000000000000"/>
                <a:sym typeface="Arial" panose="00000000000000000000"/>
              </a:defRPr>
            </a:lvl6pPr>
            <a:lvl7pPr marL="2971800" indent="-228600" algn="l" rtl="0">
              <a:spcBef>
                <a:spcPts val="360"/>
              </a:spcBef>
              <a:buClr>
                <a:schemeClr val="dk2"/>
              </a:buClr>
              <a:buSzPct val="166666"/>
              <a:buFont typeface="Arial"/>
              <a:buChar char="•"/>
              <a:defRPr sz="1800" b="0" i="0" u="none" strike="noStrike" cap="none" baseline="0">
                <a:solidFill>
                  <a:schemeClr val="dk2"/>
                </a:solidFill>
                <a:latin typeface="Arial" panose="00000000000000000000"/>
                <a:ea typeface="Arial" panose="00000000000000000000"/>
                <a:cs typeface="Arial" panose="00000000000000000000"/>
                <a:sym typeface="Arial" panose="00000000000000000000"/>
              </a:defRPr>
            </a:lvl7pPr>
            <a:lvl8pPr marL="3429000" indent="-228600" algn="l" rtl="0">
              <a:spcBef>
                <a:spcPts val="360"/>
              </a:spcBef>
              <a:buClr>
                <a:schemeClr val="dk2"/>
              </a:buClr>
              <a:buSzPct val="100000"/>
              <a:buFont typeface="Courier New"/>
              <a:buChar char="o"/>
              <a:defRPr sz="1800" b="0" i="0" u="none" strike="noStrike" cap="none" baseline="0">
                <a:solidFill>
                  <a:schemeClr val="dk2"/>
                </a:solidFill>
                <a:latin typeface="Arial" panose="00000000000000000000"/>
                <a:ea typeface="Arial" panose="00000000000000000000"/>
                <a:cs typeface="Arial" panose="00000000000000000000"/>
                <a:sym typeface="Arial" panose="00000000000000000000"/>
              </a:defRPr>
            </a:lvl8pPr>
            <a:lvl9pPr marL="3886200" indent="-228600" algn="l" rtl="0">
              <a:spcBef>
                <a:spcPts val="360"/>
              </a:spcBef>
              <a:buClr>
                <a:schemeClr val="dk2"/>
              </a:buClr>
              <a:buSzPct val="100000"/>
              <a:buFont typeface="Wingdings"/>
              <a:buChar char="§"/>
              <a:defRPr sz="1800" b="0" i="0" u="none" strike="noStrike" cap="none" baseline="0">
                <a:solidFill>
                  <a:schemeClr val="dk2"/>
                </a:solidFill>
                <a:latin typeface="Arial" panose="00000000000000000000"/>
                <a:ea typeface="Arial" panose="00000000000000000000"/>
                <a:cs typeface="Arial" panose="00000000000000000000"/>
                <a:sym typeface="Arial" panose="00000000000000000000"/>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1pPr>
      <a:lvl2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1pPr>
      <a:lvl2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2pPr>
      <a:lvl3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3pPr>
      <a:lvl4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4pPr>
      <a:lvl5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5pPr>
      <a:lvl6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6pPr>
      <a:lvl7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7pPr>
      <a:lvl8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8pPr>
      <a:lvl9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1pPr>
      <a:lvl2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2pPr>
      <a:lvl3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3pPr>
      <a:lvl4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4pPr>
      <a:lvl5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5pPr>
      <a:lvl6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6pPr>
      <a:lvl7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7pPr>
      <a:lvl8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8pPr>
      <a:lvl9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7"/>
        <p:cNvGrpSpPr/>
        <p:nvPr/>
      </p:nvGrpSpPr>
      <p:grpSpPr>
        <a:xfrm>
          <a:off x="0" y="0"/>
          <a:ext cx="0" cy="0"/>
          <a:chOff x="0" y="0"/>
          <a:chExt cx="0" cy="0"/>
        </a:xfrm>
      </p:grpSpPr>
      <p:sp>
        <p:nvSpPr>
          <p:cNvPr id="28" name="Shape 28"/>
          <p:cNvSpPr>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dk1"/>
              </a:buClr>
              <a:buSzPct val="100000"/>
              <a:buFont typeface="Arial"/>
              <a:buNone/>
              <a:defRPr sz="3600" b="1" i="0" u="none" strike="noStrike" cap="none" baseline="0">
                <a:solidFill>
                  <a:schemeClr val="dk1"/>
                </a:solidFill>
                <a:latin typeface="Arial" panose="00000000000000000000"/>
                <a:ea typeface="Arial" panose="00000000000000000000"/>
                <a:cs typeface="Arial" panose="00000000000000000000"/>
                <a:sym typeface="Arial" panose="00000000000000000000"/>
              </a:defRPr>
            </a:lvl1pPr>
            <a:lvl2pPr marL="0" indent="228600" algn="l" rtl="0">
              <a:spcBef>
                <a:spcPts val="0"/>
              </a:spcBef>
              <a:buClr>
                <a:schemeClr val="dk1"/>
              </a:buClr>
              <a:buSzPct val="100000"/>
              <a:buFont typeface="Arial"/>
              <a:buNone/>
              <a:defRPr sz="3600" b="1" i="0" u="none" strike="noStrike" cap="none" baseline="0">
                <a:solidFill>
                  <a:schemeClr val="dk1"/>
                </a:solidFill>
                <a:latin typeface="Arial" panose="00000000000000000000"/>
                <a:ea typeface="Arial" panose="00000000000000000000"/>
                <a:cs typeface="Arial" panose="00000000000000000000"/>
                <a:sym typeface="Arial" panose="00000000000000000000"/>
              </a:defRPr>
            </a:lvl2pPr>
            <a:lvl3pPr marL="0" indent="228600" algn="l" rtl="0">
              <a:spcBef>
                <a:spcPts val="0"/>
              </a:spcBef>
              <a:buClr>
                <a:schemeClr val="dk1"/>
              </a:buClr>
              <a:buSzPct val="100000"/>
              <a:buFont typeface="Arial"/>
              <a:buNone/>
              <a:defRPr sz="3600" b="1" i="0" u="none" strike="noStrike" cap="none" baseline="0">
                <a:solidFill>
                  <a:schemeClr val="dk1"/>
                </a:solidFill>
                <a:latin typeface="Arial" panose="00000000000000000000"/>
                <a:ea typeface="Arial" panose="00000000000000000000"/>
                <a:cs typeface="Arial" panose="00000000000000000000"/>
                <a:sym typeface="Arial" panose="00000000000000000000"/>
              </a:defRPr>
            </a:lvl3pPr>
            <a:lvl4pPr marL="0" indent="228600" algn="l" rtl="0">
              <a:spcBef>
                <a:spcPts val="0"/>
              </a:spcBef>
              <a:buClr>
                <a:schemeClr val="dk1"/>
              </a:buClr>
              <a:buSzPct val="100000"/>
              <a:buFont typeface="Arial"/>
              <a:buNone/>
              <a:defRPr sz="3600" b="1" i="0" u="none" strike="noStrike" cap="none" baseline="0">
                <a:solidFill>
                  <a:schemeClr val="dk1"/>
                </a:solidFill>
                <a:latin typeface="Arial" panose="00000000000000000000"/>
                <a:ea typeface="Arial" panose="00000000000000000000"/>
                <a:cs typeface="Arial" panose="00000000000000000000"/>
                <a:sym typeface="Arial" panose="00000000000000000000"/>
              </a:defRPr>
            </a:lvl4pPr>
            <a:lvl5pPr marL="0" indent="228600" algn="l" rtl="0">
              <a:spcBef>
                <a:spcPts val="0"/>
              </a:spcBef>
              <a:buClr>
                <a:schemeClr val="dk1"/>
              </a:buClr>
              <a:buSzPct val="100000"/>
              <a:buFont typeface="Arial"/>
              <a:buNone/>
              <a:defRPr sz="3600" b="1" i="0" u="none" strike="noStrike" cap="none" baseline="0">
                <a:solidFill>
                  <a:schemeClr val="dk1"/>
                </a:solidFill>
                <a:latin typeface="Arial" panose="00000000000000000000"/>
                <a:ea typeface="Arial" panose="00000000000000000000"/>
                <a:cs typeface="Arial" panose="00000000000000000000"/>
                <a:sym typeface="Arial" panose="00000000000000000000"/>
              </a:defRPr>
            </a:lvl5pPr>
            <a:lvl6pPr marL="0" indent="228600" algn="l" rtl="0">
              <a:spcBef>
                <a:spcPts val="0"/>
              </a:spcBef>
              <a:buClr>
                <a:schemeClr val="dk1"/>
              </a:buClr>
              <a:buSzPct val="100000"/>
              <a:buFont typeface="Arial"/>
              <a:buNone/>
              <a:defRPr sz="3600" b="1" i="0" u="none" strike="noStrike" cap="none" baseline="0">
                <a:solidFill>
                  <a:schemeClr val="dk1"/>
                </a:solidFill>
                <a:latin typeface="Arial" panose="00000000000000000000"/>
                <a:ea typeface="Arial" panose="00000000000000000000"/>
                <a:cs typeface="Arial" panose="00000000000000000000"/>
                <a:sym typeface="Arial" panose="00000000000000000000"/>
              </a:defRPr>
            </a:lvl6pPr>
            <a:lvl7pPr marL="0" indent="228600" algn="l" rtl="0">
              <a:spcBef>
                <a:spcPts val="0"/>
              </a:spcBef>
              <a:buClr>
                <a:schemeClr val="dk1"/>
              </a:buClr>
              <a:buSzPct val="100000"/>
              <a:buFont typeface="Arial"/>
              <a:buNone/>
              <a:defRPr sz="3600" b="1" i="0" u="none" strike="noStrike" cap="none" baseline="0">
                <a:solidFill>
                  <a:schemeClr val="dk1"/>
                </a:solidFill>
                <a:latin typeface="Arial" panose="00000000000000000000"/>
                <a:ea typeface="Arial" panose="00000000000000000000"/>
                <a:cs typeface="Arial" panose="00000000000000000000"/>
                <a:sym typeface="Arial" panose="00000000000000000000"/>
              </a:defRPr>
            </a:lvl7pPr>
            <a:lvl8pPr marL="0" indent="228600" algn="l" rtl="0">
              <a:spcBef>
                <a:spcPts val="0"/>
              </a:spcBef>
              <a:buClr>
                <a:schemeClr val="dk1"/>
              </a:buClr>
              <a:buSzPct val="100000"/>
              <a:buFont typeface="Arial"/>
              <a:buNone/>
              <a:defRPr sz="3600" b="1" i="0" u="none" strike="noStrike" cap="none" baseline="0">
                <a:solidFill>
                  <a:schemeClr val="dk1"/>
                </a:solidFill>
                <a:latin typeface="Arial" panose="00000000000000000000"/>
                <a:ea typeface="Arial" panose="00000000000000000000"/>
                <a:cs typeface="Arial" panose="00000000000000000000"/>
                <a:sym typeface="Arial" panose="00000000000000000000"/>
              </a:defRPr>
            </a:lvl8pPr>
            <a:lvl9pPr marL="0" indent="228600" algn="l" rtl="0">
              <a:spcBef>
                <a:spcPts val="0"/>
              </a:spcBef>
              <a:buClr>
                <a:schemeClr val="dk1"/>
              </a:buClr>
              <a:buSzPct val="100000"/>
              <a:buFont typeface="Arial"/>
              <a:buNone/>
              <a:defRPr sz="3600" b="1" i="0" u="none" strike="noStrike" cap="none" baseline="0">
                <a:solidFill>
                  <a:schemeClr val="dk1"/>
                </a:solidFill>
                <a:latin typeface="Arial" panose="00000000000000000000"/>
                <a:ea typeface="Arial" panose="00000000000000000000"/>
                <a:cs typeface="Arial" panose="00000000000000000000"/>
                <a:sym typeface="Arial" panose="00000000000000000000"/>
              </a:defRPr>
            </a:lvl9pPr>
          </a:lstStyle>
          <a:p>
            <a:endParaRPr/>
          </a:p>
        </p:txBody>
      </p:sp>
      <p:sp>
        <p:nvSpPr>
          <p:cNvPr id="29" name="Shape 29"/>
          <p:cNvSpPr>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marL="342900" indent="-342900" algn="l" rtl="0">
              <a:spcBef>
                <a:spcPts val="600"/>
              </a:spcBef>
              <a:buClr>
                <a:schemeClr val="dk1"/>
              </a:buClr>
              <a:buSzPct val="166666"/>
              <a:buFont typeface="Arial"/>
              <a:buChar char="•"/>
              <a:defRPr sz="3000" b="0" i="0" u="none" strike="noStrike" cap="none" baseline="0">
                <a:solidFill>
                  <a:schemeClr val="dk1"/>
                </a:solidFill>
                <a:latin typeface="Arial" panose="00000000000000000000"/>
                <a:ea typeface="Arial" panose="00000000000000000000"/>
                <a:cs typeface="Arial" panose="00000000000000000000"/>
                <a:sym typeface="Arial" panose="00000000000000000000"/>
              </a:defRPr>
            </a:lvl1pPr>
            <a:lvl2pPr marL="742950" indent="-285750" algn="l" rtl="0">
              <a:spcBef>
                <a:spcPts val="480"/>
              </a:spcBef>
              <a:buClr>
                <a:schemeClr val="dk1"/>
              </a:buClr>
              <a:buSzPct val="100000"/>
              <a:buFont typeface="Courier New"/>
              <a:buChar char="o"/>
              <a:defRPr sz="2400" b="0" i="0" u="none" strike="noStrike" cap="none" baseline="0">
                <a:solidFill>
                  <a:schemeClr val="dk1"/>
                </a:solidFill>
                <a:latin typeface="Arial" panose="00000000000000000000"/>
                <a:ea typeface="Arial" panose="00000000000000000000"/>
                <a:cs typeface="Arial" panose="00000000000000000000"/>
                <a:sym typeface="Arial" panose="00000000000000000000"/>
              </a:defRPr>
            </a:lvl2pPr>
            <a:lvl3pPr marL="1143000" indent="-228600" algn="l" rtl="0">
              <a:spcBef>
                <a:spcPts val="480"/>
              </a:spcBef>
              <a:buClr>
                <a:schemeClr val="dk1"/>
              </a:buClr>
              <a:buSzPct val="100000"/>
              <a:buFont typeface="Wingdings"/>
              <a:buChar char="§"/>
              <a:defRPr sz="2400" b="0" i="0" u="none" strike="noStrike" cap="none" baseline="0">
                <a:solidFill>
                  <a:schemeClr val="dk1"/>
                </a:solidFill>
                <a:latin typeface="Arial" panose="00000000000000000000"/>
                <a:ea typeface="Arial" panose="00000000000000000000"/>
                <a:cs typeface="Arial" panose="00000000000000000000"/>
                <a:sym typeface="Arial" panose="00000000000000000000"/>
              </a:defRPr>
            </a:lvl3pPr>
            <a:lvl4pPr marL="1600200" indent="-228600" algn="l" rtl="0">
              <a:spcBef>
                <a:spcPts val="360"/>
              </a:spcBef>
              <a:buClr>
                <a:schemeClr val="dk1"/>
              </a:buClr>
              <a:buSzPct val="166666"/>
              <a:buFont typeface="Arial"/>
              <a:buChar char="•"/>
              <a:defRPr sz="1800" b="0" i="0" u="none" strike="noStrike" cap="none" baseline="0">
                <a:solidFill>
                  <a:schemeClr val="dk1"/>
                </a:solidFill>
                <a:latin typeface="Arial" panose="00000000000000000000"/>
                <a:ea typeface="Arial" panose="00000000000000000000"/>
                <a:cs typeface="Arial" panose="00000000000000000000"/>
                <a:sym typeface="Arial" panose="00000000000000000000"/>
              </a:defRPr>
            </a:lvl4pPr>
            <a:lvl5pPr marL="2057400" indent="-228600" algn="l" rtl="0">
              <a:spcBef>
                <a:spcPts val="360"/>
              </a:spcBef>
              <a:buClr>
                <a:schemeClr val="dk1"/>
              </a:buClr>
              <a:buSzPct val="100000"/>
              <a:buFont typeface="Courier New"/>
              <a:buChar char="o"/>
              <a:defRPr sz="1800" b="0" i="0" u="none" strike="noStrike" cap="none" baseline="0">
                <a:solidFill>
                  <a:schemeClr val="dk1"/>
                </a:solidFill>
                <a:latin typeface="Arial" panose="00000000000000000000"/>
                <a:ea typeface="Arial" panose="00000000000000000000"/>
                <a:cs typeface="Arial" panose="00000000000000000000"/>
                <a:sym typeface="Arial" panose="00000000000000000000"/>
              </a:defRPr>
            </a:lvl5pPr>
            <a:lvl6pPr marL="2514600" indent="-228600" algn="l" rtl="0">
              <a:spcBef>
                <a:spcPts val="360"/>
              </a:spcBef>
              <a:buClr>
                <a:schemeClr val="dk1"/>
              </a:buClr>
              <a:buSzPct val="100000"/>
              <a:buFont typeface="Wingdings"/>
              <a:buChar char="§"/>
              <a:defRPr sz="1800" b="0" i="0" u="none" strike="noStrike" cap="none" baseline="0">
                <a:solidFill>
                  <a:schemeClr val="dk1"/>
                </a:solidFill>
                <a:latin typeface="Arial" panose="00000000000000000000"/>
                <a:ea typeface="Arial" panose="00000000000000000000"/>
                <a:cs typeface="Arial" panose="00000000000000000000"/>
                <a:sym typeface="Arial" panose="00000000000000000000"/>
              </a:defRPr>
            </a:lvl6pPr>
            <a:lvl7pPr marL="2971800" indent="-228600" algn="l" rtl="0">
              <a:spcBef>
                <a:spcPts val="360"/>
              </a:spcBef>
              <a:buClr>
                <a:schemeClr val="dk1"/>
              </a:buClr>
              <a:buSzPct val="166666"/>
              <a:buFont typeface="Arial"/>
              <a:buChar char="•"/>
              <a:defRPr sz="1800" b="0" i="0" u="none" strike="noStrike" cap="none" baseline="0">
                <a:solidFill>
                  <a:schemeClr val="dk1"/>
                </a:solidFill>
                <a:latin typeface="Arial" panose="00000000000000000000"/>
                <a:ea typeface="Arial" panose="00000000000000000000"/>
                <a:cs typeface="Arial" panose="00000000000000000000"/>
                <a:sym typeface="Arial" panose="00000000000000000000"/>
              </a:defRPr>
            </a:lvl7pPr>
            <a:lvl8pPr marL="3429000" indent="-228600" algn="l" rtl="0">
              <a:spcBef>
                <a:spcPts val="360"/>
              </a:spcBef>
              <a:buClr>
                <a:schemeClr val="dk1"/>
              </a:buClr>
              <a:buSzPct val="100000"/>
              <a:buFont typeface="Courier New"/>
              <a:buChar char="o"/>
              <a:defRPr sz="1800" b="0" i="0" u="none" strike="noStrike" cap="none" baseline="0">
                <a:solidFill>
                  <a:schemeClr val="dk1"/>
                </a:solidFill>
                <a:latin typeface="Arial" panose="00000000000000000000"/>
                <a:ea typeface="Arial" panose="00000000000000000000"/>
                <a:cs typeface="Arial" panose="00000000000000000000"/>
                <a:sym typeface="Arial" panose="00000000000000000000"/>
              </a:defRPr>
            </a:lvl8pPr>
            <a:lvl9pPr marL="3886200" indent="-228600" algn="l" rtl="0">
              <a:spcBef>
                <a:spcPts val="360"/>
              </a:spcBef>
              <a:buClr>
                <a:schemeClr val="dk1"/>
              </a:buClr>
              <a:buSzPct val="100000"/>
              <a:buFont typeface="Wingdings"/>
              <a:buChar char="§"/>
              <a:defRPr sz="1800" b="0" i="0" u="none" strike="noStrike" cap="none" baseline="0">
                <a:solidFill>
                  <a:schemeClr val="dk1"/>
                </a:solidFill>
                <a:latin typeface="Arial" panose="00000000000000000000"/>
                <a:ea typeface="Arial" panose="00000000000000000000"/>
                <a:cs typeface="Arial" panose="00000000000000000000"/>
                <a:sym typeface="Arial" panose="00000000000000000000"/>
              </a:defRPr>
            </a:lvl9pPr>
          </a:lstStyle>
          <a:p>
            <a:endParaRPr/>
          </a:p>
        </p:txBody>
      </p:sp>
    </p:spTree>
  </p:cSld>
  <p:clrMap bg1="lt1" tx1="dk1" bg2="dk2"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1pPr>
      <a:lvl2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1pPr>
      <a:lvl2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2pPr>
      <a:lvl3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3pPr>
      <a:lvl4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4pPr>
      <a:lvl5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5pPr>
      <a:lvl6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6pPr>
      <a:lvl7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7pPr>
      <a:lvl8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8pPr>
      <a:lvl9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1pPr>
      <a:lvl2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2pPr>
      <a:lvl3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3pPr>
      <a:lvl4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4pPr>
      <a:lvl5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5pPr>
      <a:lvl6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6pPr>
      <a:lvl7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7pPr>
      <a:lvl8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8pPr>
      <a:lvl9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Shape 46"/>
          <p:cNvSpPr>
            <a:spLocks noGrp="1"/>
          </p:cNvSpPr>
          <p:nvPr>
            <p:ph type="ctrTitle"/>
          </p:nvPr>
        </p:nvSpPr>
        <p:spPr>
          <a:xfrm>
            <a:off x="47463" y="782242"/>
            <a:ext cx="9018000" cy="2245499"/>
          </a:xfrm>
          <a:prstGeom prst="rect">
            <a:avLst/>
          </a:prstGeom>
          <a:noFill/>
          <a:ln>
            <a:noFill/>
          </a:ln>
        </p:spPr>
        <p:txBody>
          <a:bodyPr lIns="91425" tIns="91425" rIns="91425" bIns="91425" anchor="ctr" anchorCtr="0">
            <a:spAutoFit/>
          </a:bodyPr>
          <a:lstStyle/>
          <a:p>
            <a:r>
              <a:rPr sz="4800"/>
              <a:t>Books on The MLA Works Cited Page</a:t>
            </a:r>
          </a:p>
        </p:txBody>
      </p:sp>
      <p:sp>
        <p:nvSpPr>
          <p:cNvPr id="47" name="Shape 47"/>
          <p:cNvSpPr>
            <a:spLocks noGrp="1"/>
          </p:cNvSpPr>
          <p:nvPr>
            <p:ph type="subTitle" idx="1"/>
          </p:nvPr>
        </p:nvSpPr>
        <p:spPr>
          <a:xfrm>
            <a:off x="685800" y="3979832"/>
            <a:ext cx="7772400" cy="1212000"/>
          </a:xfrm>
          <a:prstGeom prst="rect">
            <a:avLst/>
          </a:prstGeom>
          <a:noFill/>
          <a:ln>
            <a:noFill/>
          </a:ln>
        </p:spPr>
        <p:txBody>
          <a:bodyPr lIns="91425" tIns="91425" rIns="91425" bIns="91425" anchor="ctr" anchorCtr="0">
            <a:spAutoFit/>
          </a:bodyPr>
          <a:lstStyle/>
          <a:p>
            <a:pPr lvl="0" rtl="0"/>
            <a:r>
              <a:rPr sz="1800"/>
              <a:t>Fabio Cominotti</a:t>
            </a:r>
          </a:p>
          <a:p>
            <a:pPr lvl="0" rtl="0"/>
            <a:r>
              <a:rPr sz="1800"/>
              <a:t>EDTECH 513</a:t>
            </a:r>
          </a:p>
          <a:p>
            <a:r>
              <a:rPr sz="1800"/>
              <a:t>Boise State University</a:t>
            </a: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p:nvPr/>
        </p:nvSpPr>
        <p:spPr>
          <a:xfrm>
            <a:off x="548675" y="2095500"/>
            <a:ext cx="2747864" cy="2747864"/>
          </a:xfrm>
          <a:prstGeom prst="rect">
            <a:avLst/>
          </a:prstGeom>
          <a:blipFill>
            <a:blip r:embed="rId3"/>
            <a:stretch>
              <a:fillRect/>
            </a:stretch>
          </a:blipFill>
          <a:ln>
            <a:noFill/>
          </a:ln>
        </p:spPr>
      </p:sp>
      <p:sp>
        <p:nvSpPr>
          <p:cNvPr id="53" name="Shape 53"/>
          <p:cNvSpPr>
            <a:spLocks noGrp="1"/>
          </p:cNvSpPr>
          <p:nvPr>
            <p:ph type="title"/>
          </p:nvPr>
        </p:nvSpPr>
        <p:spPr>
          <a:xfrm>
            <a:off x="457200" y="274637"/>
            <a:ext cx="8229600" cy="1522199"/>
          </a:xfrm>
          <a:prstGeom prst="rect">
            <a:avLst/>
          </a:prstGeom>
          <a:noFill/>
          <a:ln>
            <a:noFill/>
          </a:ln>
        </p:spPr>
        <p:txBody>
          <a:bodyPr lIns="91425" tIns="91425" rIns="91425" bIns="91425" anchor="ctr" anchorCtr="0">
            <a:spAutoFit/>
          </a:bodyPr>
          <a:lstStyle/>
          <a:p>
            <a:r>
              <a:rPr/>
              <a:t>What you will learn	</a:t>
            </a:r>
          </a:p>
        </p:txBody>
      </p:sp>
      <p:sp>
        <p:nvSpPr>
          <p:cNvPr id="54" name="Shape 54"/>
          <p:cNvSpPr>
            <a:spLocks noGrp="1"/>
          </p:cNvSpPr>
          <p:nvPr>
            <p:ph type="body" idx="1"/>
          </p:nvPr>
        </p:nvSpPr>
        <p:spPr>
          <a:xfrm>
            <a:off x="2416639" y="1947332"/>
            <a:ext cx="6270300" cy="4620299"/>
          </a:xfrm>
          <a:prstGeom prst="rect">
            <a:avLst/>
          </a:prstGeom>
          <a:noFill/>
          <a:ln>
            <a:noFill/>
          </a:ln>
        </p:spPr>
        <p:txBody>
          <a:bodyPr lIns="91425" tIns="91425" rIns="91425" bIns="91425" anchor="ctr" anchorCtr="0">
            <a:spAutoFit/>
          </a:bodyPr>
          <a:lstStyle/>
          <a:p>
            <a:pPr lvl="0" rtl="0"/>
            <a:r>
              <a:rPr/>
              <a:t>
</a:t>
            </a:r>
          </a:p>
          <a:p>
            <a:r>
              <a:rPr/>
              <a:t>By the end of this lesson, you will be able to properly format entries for books on the works cited page according to MLA style.</a:t>
            </a:r>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p:nvPr/>
        </p:nvSpPr>
        <p:spPr>
          <a:xfrm>
            <a:off x="165800" y="4255450"/>
            <a:ext cx="4429125" cy="590550"/>
          </a:xfrm>
          <a:prstGeom prst="rect">
            <a:avLst/>
          </a:prstGeom>
          <a:blipFill>
            <a:blip r:embed="rId3"/>
            <a:stretch>
              <a:fillRect/>
            </a:stretch>
          </a:blipFill>
          <a:ln>
            <a:noFill/>
          </a:ln>
        </p:spPr>
      </p:sp>
      <p:sp>
        <p:nvSpPr>
          <p:cNvPr id="60" name="Shape 60"/>
          <p:cNvSpPr>
            <a:spLocks noGrp="1"/>
          </p:cNvSpPr>
          <p:nvPr>
            <p:ph type="title"/>
          </p:nvPr>
        </p:nvSpPr>
        <p:spPr>
          <a:xfrm>
            <a:off x="457200" y="274637"/>
            <a:ext cx="8229600" cy="1522199"/>
          </a:xfrm>
          <a:prstGeom prst="rect">
            <a:avLst/>
          </a:prstGeom>
          <a:noFill/>
          <a:ln>
            <a:noFill/>
          </a:ln>
        </p:spPr>
        <p:txBody>
          <a:bodyPr lIns="91425" tIns="91425" rIns="91425" bIns="91425" anchor="ctr" anchorCtr="0">
            <a:spAutoFit/>
          </a:bodyPr>
          <a:lstStyle/>
          <a:p>
            <a:r>
              <a:rPr/>
              <a:t>Required Elements</a:t>
            </a:r>
          </a:p>
        </p:txBody>
      </p:sp>
      <p:sp>
        <p:nvSpPr>
          <p:cNvPr id="61" name="Shape 61"/>
          <p:cNvSpPr/>
          <p:nvPr/>
        </p:nvSpPr>
        <p:spPr>
          <a:xfrm>
            <a:off x="294625" y="2193250"/>
            <a:ext cx="8314800" cy="965700"/>
          </a:xfrm>
          <a:prstGeom prst="rect">
            <a:avLst/>
          </a:prstGeom>
          <a:noFill/>
          <a:ln>
            <a:noFill/>
          </a:ln>
        </p:spPr>
        <p:txBody>
          <a:bodyPr lIns="91425" tIns="91425" rIns="91425" bIns="91425" anchor="t" anchorCtr="0">
            <a:spAutoFit/>
          </a:bodyPr>
          <a:lstStyle/>
          <a:p>
            <a:r>
              <a:rPr sz="3000"/>
              <a:t>The following pieces of information should be collected for each book.</a:t>
            </a:r>
          </a:p>
        </p:txBody>
      </p:sp>
      <p:sp>
        <p:nvSpPr>
          <p:cNvPr id="62" name="Shape 62"/>
          <p:cNvSpPr/>
          <p:nvPr/>
        </p:nvSpPr>
        <p:spPr>
          <a:xfrm>
            <a:off x="474650" y="3453550"/>
            <a:ext cx="1882199" cy="458399"/>
          </a:xfrm>
          <a:prstGeom prst="rect">
            <a:avLst/>
          </a:prstGeom>
          <a:noFill/>
          <a:ln w="9525" cap="flat">
            <a:solidFill>
              <a:srgbClr val="980000"/>
            </a:solidFill>
            <a:prstDash val="solid"/>
            <a:round/>
            <a:headEnd type="none" w="sm" len="sm"/>
            <a:tailEnd type="none" w="sm" len="sm"/>
          </a:ln>
        </p:spPr>
        <p:txBody>
          <a:bodyPr lIns="91425" tIns="91425" rIns="91425" bIns="91425" anchor="t" anchorCtr="0">
            <a:spAutoFit/>
          </a:bodyPr>
          <a:lstStyle/>
          <a:p>
            <a:r>
              <a:rPr sz="1800" b="1">
                <a:solidFill>
                  <a:srgbClr val="980000"/>
                </a:solidFill>
              </a:rPr>
              <a:t>Author's Name</a:t>
            </a:r>
          </a:p>
        </p:txBody>
      </p:sp>
      <p:sp>
        <p:nvSpPr>
          <p:cNvPr id="63" name="Shape 63"/>
          <p:cNvSpPr/>
          <p:nvPr/>
        </p:nvSpPr>
        <p:spPr>
          <a:xfrm>
            <a:off x="466400" y="5233900"/>
            <a:ext cx="1898699" cy="376499"/>
          </a:xfrm>
          <a:prstGeom prst="rect">
            <a:avLst/>
          </a:prstGeom>
          <a:noFill/>
          <a:ln w="9525" cap="flat">
            <a:solidFill>
              <a:srgbClr val="980000"/>
            </a:solidFill>
            <a:prstDash val="solid"/>
            <a:round/>
            <a:headEnd type="none" w="sm" len="sm"/>
            <a:tailEnd type="none" w="sm" len="sm"/>
          </a:ln>
        </p:spPr>
        <p:txBody>
          <a:bodyPr lIns="91425" tIns="91425" rIns="91425" bIns="91425" anchor="t" anchorCtr="0">
            <a:spAutoFit/>
          </a:bodyPr>
          <a:lstStyle/>
          <a:p>
            <a:r>
              <a:rPr sz="1800" b="1">
                <a:solidFill>
                  <a:srgbClr val="980000"/>
                </a:solidFill>
              </a:rPr>
              <a:t>The Publisher</a:t>
            </a:r>
          </a:p>
        </p:txBody>
      </p:sp>
      <p:sp>
        <p:nvSpPr>
          <p:cNvPr id="64" name="Shape 64"/>
          <p:cNvSpPr/>
          <p:nvPr/>
        </p:nvSpPr>
        <p:spPr>
          <a:xfrm>
            <a:off x="2705750" y="3453550"/>
            <a:ext cx="2094900" cy="458399"/>
          </a:xfrm>
          <a:prstGeom prst="rect">
            <a:avLst/>
          </a:prstGeom>
          <a:noFill/>
          <a:ln w="9525" cap="flat">
            <a:solidFill>
              <a:srgbClr val="980000"/>
            </a:solidFill>
            <a:prstDash val="solid"/>
            <a:round/>
            <a:headEnd type="none" w="sm" len="sm"/>
            <a:tailEnd type="none" w="sm" len="sm"/>
          </a:ln>
        </p:spPr>
        <p:txBody>
          <a:bodyPr lIns="91425" tIns="91425" rIns="91425" bIns="91425" anchor="t" anchorCtr="0">
            <a:spAutoFit/>
          </a:bodyPr>
          <a:lstStyle/>
          <a:p>
            <a:pPr lvl="0" rtl="0"/>
            <a:r>
              <a:rPr sz="1800" b="1">
                <a:solidFill>
                  <a:srgbClr val="980000"/>
                </a:solidFill>
              </a:rPr>
              <a:t>Title of the Book</a:t>
            </a:r>
          </a:p>
        </p:txBody>
      </p:sp>
      <p:sp>
        <p:nvSpPr>
          <p:cNvPr id="65" name="Shape 65"/>
          <p:cNvSpPr/>
          <p:nvPr/>
        </p:nvSpPr>
        <p:spPr>
          <a:xfrm>
            <a:off x="5173925" y="3716025"/>
            <a:ext cx="2700600" cy="376499"/>
          </a:xfrm>
          <a:prstGeom prst="rect">
            <a:avLst/>
          </a:prstGeom>
          <a:noFill/>
          <a:ln w="9525" cap="flat">
            <a:solidFill>
              <a:srgbClr val="980000"/>
            </a:solidFill>
            <a:prstDash val="solid"/>
            <a:round/>
            <a:headEnd type="none" w="sm" len="sm"/>
            <a:tailEnd type="none" w="sm" len="sm"/>
          </a:ln>
        </p:spPr>
        <p:txBody>
          <a:bodyPr lIns="91425" tIns="91425" rIns="91425" bIns="91425" anchor="t" anchorCtr="0">
            <a:spAutoFit/>
          </a:bodyPr>
          <a:lstStyle/>
          <a:p>
            <a:pPr lvl="0" rtl="0"/>
            <a:r>
              <a:rPr sz="1800" b="1">
                <a:solidFill>
                  <a:srgbClr val="980000"/>
                </a:solidFill>
              </a:rPr>
              <a:t>The City of Publication</a:t>
            </a:r>
          </a:p>
        </p:txBody>
      </p:sp>
      <p:sp>
        <p:nvSpPr>
          <p:cNvPr id="66" name="Shape 66"/>
          <p:cNvSpPr/>
          <p:nvPr/>
        </p:nvSpPr>
        <p:spPr>
          <a:xfrm>
            <a:off x="2788475" y="5233900"/>
            <a:ext cx="2798399" cy="376499"/>
          </a:xfrm>
          <a:prstGeom prst="rect">
            <a:avLst/>
          </a:prstGeom>
          <a:noFill/>
          <a:ln w="9525" cap="flat">
            <a:solidFill>
              <a:srgbClr val="980000"/>
            </a:solidFill>
            <a:prstDash val="solid"/>
            <a:round/>
            <a:headEnd type="none" w="sm" len="sm"/>
            <a:tailEnd type="none" w="sm" len="sm"/>
          </a:ln>
        </p:spPr>
        <p:txBody>
          <a:bodyPr lIns="91425" tIns="91425" rIns="91425" bIns="91425" anchor="t" anchorCtr="0">
            <a:spAutoFit/>
          </a:bodyPr>
          <a:lstStyle/>
          <a:p>
            <a:pPr lvl="0" rtl="0"/>
            <a:r>
              <a:rPr sz="1800" b="1">
                <a:solidFill>
                  <a:srgbClr val="980000"/>
                </a:solidFill>
              </a:rPr>
              <a:t>The Date of Publication</a:t>
            </a:r>
          </a:p>
        </p:txBody>
      </p:sp>
      <p:cxnSp>
        <p:nvCxnSpPr>
          <p:cNvPr id="67" name="Shape 67"/>
          <p:cNvCxnSpPr>
            <a:stCxn id="62" idx="2"/>
          </p:cNvCxnSpPr>
          <p:nvPr/>
        </p:nvCxnSpPr>
        <p:spPr>
          <a:xfrm>
            <a:off x="1415749" y="3911949"/>
            <a:ext cx="41100" cy="327299"/>
          </a:xfrm>
          <a:prstGeom prst="straightConnector1">
            <a:avLst/>
          </a:prstGeom>
          <a:noFill/>
          <a:ln w="19050" cap="flat">
            <a:solidFill>
              <a:schemeClr val="dk2"/>
            </a:solidFill>
            <a:prstDash val="solid"/>
            <a:round/>
            <a:headEnd type="none" w="med" len="med"/>
            <a:tailEnd type="triangle" w="med" len="med"/>
          </a:ln>
        </p:spPr>
      </p:cxnSp>
      <p:cxnSp>
        <p:nvCxnSpPr>
          <p:cNvPr id="68" name="Shape 68"/>
          <p:cNvCxnSpPr>
            <a:stCxn id="64" idx="2"/>
          </p:cNvCxnSpPr>
          <p:nvPr/>
        </p:nvCxnSpPr>
        <p:spPr>
          <a:xfrm flipH="1">
            <a:off x="3404300" y="3911949"/>
            <a:ext cx="348900" cy="343500"/>
          </a:xfrm>
          <a:prstGeom prst="straightConnector1">
            <a:avLst/>
          </a:prstGeom>
          <a:noFill/>
          <a:ln w="19050" cap="flat">
            <a:solidFill>
              <a:schemeClr val="dk2"/>
            </a:solidFill>
            <a:prstDash val="solid"/>
            <a:round/>
            <a:headEnd type="none" w="med" len="med"/>
            <a:tailEnd type="triangle" w="med" len="med"/>
          </a:ln>
        </p:spPr>
      </p:cxnSp>
      <p:cxnSp>
        <p:nvCxnSpPr>
          <p:cNvPr id="69" name="Shape 69"/>
          <p:cNvCxnSpPr/>
          <p:nvPr/>
        </p:nvCxnSpPr>
        <p:spPr>
          <a:xfrm flipH="1">
            <a:off x="4594924" y="3844600"/>
            <a:ext cx="579000" cy="391500"/>
          </a:xfrm>
          <a:prstGeom prst="straightConnector1">
            <a:avLst/>
          </a:prstGeom>
          <a:noFill/>
          <a:ln w="19050" cap="flat">
            <a:solidFill>
              <a:schemeClr val="dk2"/>
            </a:solidFill>
            <a:prstDash val="solid"/>
            <a:round/>
            <a:headEnd type="none" w="med" len="med"/>
            <a:tailEnd type="triangle" w="med" len="med"/>
          </a:ln>
        </p:spPr>
      </p:cxnSp>
      <p:cxnSp>
        <p:nvCxnSpPr>
          <p:cNvPr id="70" name="Shape 70"/>
          <p:cNvCxnSpPr/>
          <p:nvPr/>
        </p:nvCxnSpPr>
        <p:spPr>
          <a:xfrm rot="10800000" flipH="1">
            <a:off x="1415750" y="4829650"/>
            <a:ext cx="847200" cy="384599"/>
          </a:xfrm>
          <a:prstGeom prst="straightConnector1">
            <a:avLst/>
          </a:prstGeom>
          <a:noFill/>
          <a:ln w="19050" cap="flat">
            <a:solidFill>
              <a:schemeClr val="dk2"/>
            </a:solidFill>
            <a:prstDash val="solid"/>
            <a:round/>
            <a:headEnd type="none" w="med" len="med"/>
            <a:tailEnd type="triangle" w="med" len="med"/>
          </a:ln>
        </p:spPr>
      </p:cxnSp>
      <p:cxnSp>
        <p:nvCxnSpPr>
          <p:cNvPr id="71" name="Shape 71"/>
          <p:cNvCxnSpPr/>
          <p:nvPr/>
        </p:nvCxnSpPr>
        <p:spPr>
          <a:xfrm rot="10800000">
            <a:off x="3297950" y="4912449"/>
            <a:ext cx="937500" cy="291000"/>
          </a:xfrm>
          <a:prstGeom prst="straightConnector1">
            <a:avLst/>
          </a:prstGeom>
          <a:noFill/>
          <a:ln w="19050" cap="flat">
            <a:solidFill>
              <a:schemeClr val="dk2"/>
            </a:solidFill>
            <a:prstDash val="solid"/>
            <a:round/>
            <a:headEnd type="none" w="med" len="med"/>
            <a:tailEnd type="triangle" w="med" len="med"/>
          </a:ln>
        </p:spPr>
      </p:cxnSp>
      <p:sp>
        <p:nvSpPr>
          <p:cNvPr id="72" name="Shape 72"/>
          <p:cNvSpPr/>
          <p:nvPr/>
        </p:nvSpPr>
        <p:spPr>
          <a:xfrm>
            <a:off x="5281350" y="4469500"/>
            <a:ext cx="3154499" cy="376499"/>
          </a:xfrm>
          <a:prstGeom prst="rect">
            <a:avLst/>
          </a:prstGeom>
          <a:noFill/>
          <a:ln w="9525" cap="flat">
            <a:solidFill>
              <a:srgbClr val="980000"/>
            </a:solidFill>
            <a:prstDash val="solid"/>
            <a:round/>
            <a:headEnd type="none" w="sm" len="sm"/>
            <a:tailEnd type="none" w="sm" len="sm"/>
          </a:ln>
        </p:spPr>
        <p:txBody>
          <a:bodyPr lIns="91425" tIns="91425" rIns="91425" bIns="91425" anchor="t" anchorCtr="0">
            <a:spAutoFit/>
          </a:bodyPr>
          <a:lstStyle/>
          <a:p>
            <a:pPr lvl="0" rtl="0"/>
            <a:r>
              <a:rPr sz="1800" b="1">
                <a:solidFill>
                  <a:srgbClr val="980000"/>
                </a:solidFill>
              </a:rPr>
              <a:t>The Medium of Publication</a:t>
            </a:r>
          </a:p>
        </p:txBody>
      </p:sp>
      <p:cxnSp>
        <p:nvCxnSpPr>
          <p:cNvPr id="73" name="Shape 73"/>
          <p:cNvCxnSpPr/>
          <p:nvPr/>
        </p:nvCxnSpPr>
        <p:spPr>
          <a:xfrm flipH="1">
            <a:off x="4318925" y="4640800"/>
            <a:ext cx="948599" cy="78300"/>
          </a:xfrm>
          <a:prstGeom prst="straightConnector1">
            <a:avLst/>
          </a:prstGeom>
          <a:noFill/>
          <a:ln w="19050" cap="flat">
            <a:solidFill>
              <a:schemeClr val="dk2"/>
            </a:solidFill>
            <a:prstDash val="solid"/>
            <a:round/>
            <a:headEnd type="none" w="med" len="med"/>
            <a:tailEnd type="triangle" w="med" len="med"/>
          </a:ln>
        </p:spPr>
      </p:cxn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a:spLocks noGrp="1"/>
          </p:cNvSpPr>
          <p:nvPr>
            <p:ph type="title"/>
          </p:nvPr>
        </p:nvSpPr>
        <p:spPr>
          <a:xfrm>
            <a:off x="457200" y="274637"/>
            <a:ext cx="8229600" cy="1522199"/>
          </a:xfrm>
          <a:prstGeom prst="rect">
            <a:avLst/>
          </a:prstGeom>
          <a:noFill/>
          <a:ln>
            <a:noFill/>
          </a:ln>
        </p:spPr>
        <p:txBody>
          <a:bodyPr lIns="91425" tIns="91425" rIns="91425" bIns="91425" anchor="ctr" anchorCtr="0">
            <a:spAutoFit/>
          </a:bodyPr>
          <a:lstStyle/>
          <a:p>
            <a:r>
              <a:rPr/>
              <a:t>How to Create the Entry Using Microsoft Word</a:t>
            </a:r>
          </a:p>
        </p:txBody>
      </p:sp>
      <p:sp>
        <p:nvSpPr>
          <p:cNvPr id="79" name="Shape 79"/>
          <p:cNvSpPr>
            <a:spLocks noGrp="1"/>
          </p:cNvSpPr>
          <p:nvPr>
            <p:ph type="body" idx="1"/>
          </p:nvPr>
        </p:nvSpPr>
        <p:spPr>
          <a:xfrm>
            <a:off x="153625" y="1919732"/>
            <a:ext cx="8229600" cy="4620299"/>
          </a:xfrm>
          <a:prstGeom prst="rect">
            <a:avLst/>
          </a:prstGeom>
          <a:noFill/>
          <a:ln>
            <a:noFill/>
          </a:ln>
        </p:spPr>
        <p:txBody>
          <a:bodyPr lIns="91425" tIns="91425" rIns="91425" bIns="91425" anchor="ctr" anchorCtr="0">
            <a:spAutoFit/>
          </a:bodyPr>
          <a:lstStyle/>
          <a:p>
            <a:pPr marL="457200" marR="0" lvl="0" indent="-419100" algn="l" rtl="0">
              <a:lnSpc>
                <a:spcPct val="100000"/>
              </a:lnSpc>
              <a:spcBef>
                <a:spcPts val="600"/>
              </a:spcBef>
              <a:spcAft>
                <a:spcPts val="0"/>
              </a:spcAft>
              <a:buClr>
                <a:schemeClr val="dk2"/>
              </a:buClr>
              <a:buSzPct val="166666"/>
              <a:buFont typeface="Arial"/>
              <a:buChar char="•"/>
            </a:pPr>
            <a:r>
              <a:rPr/>
              <a:t>The first thing you must do is </a:t>
            </a:r>
            <a:r>
              <a:rPr b="1">
                <a:solidFill>
                  <a:srgbClr val="980000"/>
                </a:solidFill>
              </a:rPr>
              <a:t>type your text</a:t>
            </a:r>
            <a:r>
              <a:rPr/>
              <a:t>.  </a:t>
            </a:r>
          </a:p>
          <a:p>
            <a:pPr marL="457200" marR="0" lvl="0" indent="-419100" algn="l" rtl="0">
              <a:lnSpc>
                <a:spcPct val="100000"/>
              </a:lnSpc>
              <a:spcBef>
                <a:spcPts val="600"/>
              </a:spcBef>
              <a:spcAft>
                <a:spcPts val="0"/>
              </a:spcAft>
              <a:buClr>
                <a:schemeClr val="dk2"/>
              </a:buClr>
              <a:buSzPct val="166666"/>
              <a:buFont typeface="Arial"/>
              <a:buChar char="•"/>
            </a:pPr>
            <a:r>
              <a:rPr/>
              <a:t>Place each piece of information in the proper order.</a:t>
            </a:r>
          </a:p>
          <a:p>
            <a:pPr marR="0" lvl="0" algn="l" rtl="0">
              <a:lnSpc>
                <a:spcPct val="100000"/>
              </a:lnSpc>
              <a:spcBef>
                <a:spcPts val="600"/>
              </a:spcBef>
              <a:spcAft>
                <a:spcPts val="0"/>
              </a:spcAft>
            </a:pPr>
            <a:r>
              <a:rPr sz="2400"/>
              <a:t>	1.) Author's Name</a:t>
            </a:r>
          </a:p>
          <a:p>
            <a:pPr marR="0" lvl="0" algn="l" rtl="0">
              <a:lnSpc>
                <a:spcPct val="100000"/>
              </a:lnSpc>
              <a:spcBef>
                <a:spcPts val="600"/>
              </a:spcBef>
              <a:spcAft>
                <a:spcPts val="0"/>
              </a:spcAft>
            </a:pPr>
            <a:r>
              <a:rPr sz="2400"/>
              <a:t>	2.) Title of Book</a:t>
            </a:r>
          </a:p>
          <a:p>
            <a:pPr marR="0" lvl="0" algn="l" rtl="0">
              <a:lnSpc>
                <a:spcPct val="100000"/>
              </a:lnSpc>
              <a:spcBef>
                <a:spcPts val="600"/>
              </a:spcBef>
              <a:spcAft>
                <a:spcPts val="0"/>
              </a:spcAft>
            </a:pPr>
            <a:r>
              <a:rPr sz="2400"/>
              <a:t>	3.) City of Publication</a:t>
            </a:r>
          </a:p>
          <a:p>
            <a:pPr marR="0" lvl="0" algn="l" rtl="0">
              <a:lnSpc>
                <a:spcPct val="100000"/>
              </a:lnSpc>
              <a:spcBef>
                <a:spcPts val="600"/>
              </a:spcBef>
              <a:spcAft>
                <a:spcPts val="0"/>
              </a:spcAft>
            </a:pPr>
            <a:r>
              <a:rPr sz="2400"/>
              <a:t>	4.) Publisher</a:t>
            </a:r>
          </a:p>
          <a:p>
            <a:pPr lvl="0" rtl="0"/>
            <a:r>
              <a:rPr sz="2400"/>
              <a:t>	5.) Date of Publication</a:t>
            </a:r>
          </a:p>
          <a:p>
            <a:pPr lvl="0" rtl="0"/>
            <a:r>
              <a:rPr sz="2400"/>
              <a:t> 	6.) Medium of Publication</a:t>
            </a:r>
          </a:p>
        </p:txBody>
      </p:sp>
      <p:sp>
        <p:nvSpPr>
          <p:cNvPr id="80" name="Shape 80"/>
          <p:cNvSpPr/>
          <p:nvPr/>
        </p:nvSpPr>
        <p:spPr>
          <a:xfrm>
            <a:off x="4419225" y="3694300"/>
            <a:ext cx="0" cy="0"/>
          </a:xfrm>
          <a:prstGeom prst="arc">
            <a:avLst>
              <a:gd name="adj1" fmla="val 0"/>
              <a:gd name="adj2" fmla="val 3624205"/>
            </a:avLst>
          </a:prstGeom>
          <a:noFill/>
          <a:ln w="19050" cap="flat">
            <a:solidFill>
              <a:schemeClr val="dk2"/>
            </a:solidFill>
            <a:prstDash val="solid"/>
            <a:round/>
            <a:headEnd type="none" w="sm" len="sm"/>
            <a:tailEnd type="none" w="sm" len="sm"/>
          </a:ln>
        </p:spPr>
        <p:txBody>
          <a:bodyPr lIns="91425" tIns="91425" rIns="91425" bIns="91425" anchor="ctr" anchorCtr="0">
            <a:spAutoFit/>
          </a:bodyPr>
          <a:lstStyle/>
          <a:p>
            <a:endParaRPr/>
          </a:p>
        </p:txBody>
      </p:sp>
      <p:cxnSp>
        <p:nvCxnSpPr>
          <p:cNvPr id="81" name="Shape 81"/>
          <p:cNvCxnSpPr/>
          <p:nvPr/>
        </p:nvCxnSpPr>
        <p:spPr>
          <a:xfrm>
            <a:off x="4429425" y="4023126"/>
            <a:ext cx="1766099" cy="1248000"/>
          </a:xfrm>
          <a:prstGeom prst="straightConnector1">
            <a:avLst/>
          </a:prstGeom>
          <a:noFill/>
          <a:ln w="114300" cap="flat">
            <a:solidFill>
              <a:srgbClr val="980000"/>
            </a:solidFill>
            <a:prstDash val="solid"/>
            <a:round/>
            <a:headEnd type="none" w="med" len="med"/>
            <a:tailEnd type="triangle" w="med" len="med"/>
          </a:ln>
        </p:spPr>
      </p:cxnSp>
      <p:sp>
        <p:nvSpPr>
          <p:cNvPr id="82" name="Shape 82"/>
          <p:cNvSpPr/>
          <p:nvPr/>
        </p:nvSpPr>
        <p:spPr>
          <a:xfrm>
            <a:off x="4579647" y="5299787"/>
            <a:ext cx="4429125" cy="1419225"/>
          </a:xfrm>
          <a:prstGeom prst="rect">
            <a:avLst/>
          </a:prstGeom>
          <a:blipFill>
            <a:blip r:embed="rId3"/>
            <a:stretch>
              <a:fillRect/>
            </a:stretch>
          </a:blipFill>
          <a:ln>
            <a:noFill/>
          </a:ln>
        </p:spPr>
      </p:sp>
      <p:cxnSp>
        <p:nvCxnSpPr>
          <p:cNvPr id="83" name="Shape 83"/>
          <p:cNvCxnSpPr/>
          <p:nvPr/>
        </p:nvCxnSpPr>
        <p:spPr>
          <a:xfrm>
            <a:off x="4415625" y="3408300"/>
            <a:ext cx="13800" cy="2345699"/>
          </a:xfrm>
          <a:prstGeom prst="straightConnector1">
            <a:avLst/>
          </a:prstGeom>
          <a:noFill/>
          <a:ln w="114300" cap="flat">
            <a:solidFill>
              <a:srgbClr val="980000"/>
            </a:solidFill>
            <a:prstDash val="solid"/>
            <a:round/>
            <a:headEnd type="none" w="med" len="med"/>
            <a:tailEnd type="none" w="med" len="med"/>
          </a:ln>
        </p:spPr>
      </p:cxn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a:spLocks noGrp="1"/>
          </p:cNvSpPr>
          <p:nvPr>
            <p:ph type="title"/>
          </p:nvPr>
        </p:nvSpPr>
        <p:spPr>
          <a:xfrm>
            <a:off x="457200" y="274637"/>
            <a:ext cx="8229600" cy="1522199"/>
          </a:xfrm>
          <a:prstGeom prst="rect">
            <a:avLst/>
          </a:prstGeom>
          <a:noFill/>
          <a:ln>
            <a:noFill/>
          </a:ln>
        </p:spPr>
        <p:txBody>
          <a:bodyPr lIns="91425" tIns="91425" rIns="91425" bIns="91425" anchor="ctr" anchorCtr="0">
            <a:spAutoFit/>
          </a:bodyPr>
          <a:lstStyle/>
          <a:p>
            <a:r>
              <a:rPr/>
              <a:t>Achieving the Proper Format</a:t>
            </a:r>
          </a:p>
        </p:txBody>
      </p:sp>
      <p:sp>
        <p:nvSpPr>
          <p:cNvPr id="89" name="Shape 89"/>
          <p:cNvSpPr>
            <a:spLocks noGrp="1"/>
          </p:cNvSpPr>
          <p:nvPr>
            <p:ph type="body" idx="1"/>
          </p:nvPr>
        </p:nvSpPr>
        <p:spPr>
          <a:xfrm>
            <a:off x="457200" y="1947332"/>
            <a:ext cx="8229600" cy="4620299"/>
          </a:xfrm>
          <a:prstGeom prst="rect">
            <a:avLst/>
          </a:prstGeom>
          <a:noFill/>
          <a:ln>
            <a:noFill/>
          </a:ln>
        </p:spPr>
        <p:txBody>
          <a:bodyPr lIns="91425" tIns="91425" rIns="91425" bIns="91425" anchor="ctr" anchorCtr="0">
            <a:spAutoFit/>
          </a:bodyPr>
          <a:lstStyle/>
          <a:p>
            <a:r>
              <a:rPr/>
              <a:t>Type in and select your Text.</a:t>
            </a:r>
          </a:p>
        </p:txBody>
      </p:sp>
      <p:sp>
        <p:nvSpPr>
          <p:cNvPr id="90" name="Shape 90"/>
          <p:cNvSpPr/>
          <p:nvPr/>
        </p:nvSpPr>
        <p:spPr>
          <a:xfrm>
            <a:off x="277800" y="2836137"/>
            <a:ext cx="8067675" cy="2124075"/>
          </a:xfrm>
          <a:prstGeom prst="rect">
            <a:avLst/>
          </a:prstGeom>
          <a:blipFill>
            <a:blip r:embed="rId3"/>
            <a:stretch>
              <a:fillRect/>
            </a:stretch>
          </a:blipFill>
          <a:ln>
            <a:noFill/>
          </a:ln>
        </p:spPr>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a:spLocks noGrp="1"/>
          </p:cNvSpPr>
          <p:nvPr>
            <p:ph type="title"/>
          </p:nvPr>
        </p:nvSpPr>
        <p:spPr>
          <a:xfrm>
            <a:off x="457200" y="274637"/>
            <a:ext cx="8229600" cy="1522199"/>
          </a:xfrm>
          <a:prstGeom prst="rect">
            <a:avLst/>
          </a:prstGeom>
          <a:noFill/>
          <a:ln>
            <a:noFill/>
          </a:ln>
        </p:spPr>
        <p:txBody>
          <a:bodyPr lIns="91425" tIns="91425" rIns="91425" bIns="91425" anchor="ctr" anchorCtr="0">
            <a:spAutoFit/>
          </a:bodyPr>
          <a:lstStyle/>
          <a:p>
            <a:r>
              <a:rPr/>
              <a:t>Achieving the Proper Format</a:t>
            </a:r>
          </a:p>
        </p:txBody>
      </p:sp>
      <p:sp>
        <p:nvSpPr>
          <p:cNvPr id="96" name="Shape 96"/>
          <p:cNvSpPr>
            <a:spLocks noGrp="1"/>
          </p:cNvSpPr>
          <p:nvPr>
            <p:ph type="body" idx="1"/>
          </p:nvPr>
        </p:nvSpPr>
        <p:spPr>
          <a:xfrm>
            <a:off x="457200" y="1947332"/>
            <a:ext cx="8229600" cy="4620299"/>
          </a:xfrm>
          <a:prstGeom prst="rect">
            <a:avLst/>
          </a:prstGeom>
          <a:noFill/>
          <a:ln>
            <a:noFill/>
          </a:ln>
        </p:spPr>
        <p:txBody>
          <a:bodyPr lIns="91425" tIns="91425" rIns="91425" bIns="91425" anchor="ctr" anchorCtr="0">
            <a:spAutoFit/>
          </a:bodyPr>
          <a:lstStyle/>
          <a:p>
            <a:pPr lvl="0" rtl="0"/>
            <a:r>
              <a:rPr/>
              <a:t>Open the Format Dialogue Box</a:t>
            </a:r>
          </a:p>
          <a:p>
            <a:endParaRPr/>
          </a:p>
          <a:p>
            <a:endParaRPr/>
          </a:p>
          <a:p>
            <a:endParaRPr/>
          </a:p>
          <a:p>
            <a:endParaRPr/>
          </a:p>
          <a:p>
            <a:pPr lvl="0" rtl="0"/>
            <a:r>
              <a:rPr/>
              <a:t>Select Line Spacing</a:t>
            </a:r>
          </a:p>
          <a:p>
            <a:r>
              <a:rPr/>
              <a:t>Options</a:t>
            </a:r>
          </a:p>
        </p:txBody>
      </p:sp>
      <p:sp>
        <p:nvSpPr>
          <p:cNvPr id="97" name="Shape 97"/>
          <p:cNvSpPr/>
          <p:nvPr/>
        </p:nvSpPr>
        <p:spPr>
          <a:xfrm>
            <a:off x="4139915" y="2820837"/>
            <a:ext cx="4290284" cy="3796690"/>
          </a:xfrm>
          <a:prstGeom prst="rect">
            <a:avLst/>
          </a:prstGeom>
          <a:blipFill>
            <a:blip r:embed="rId3"/>
            <a:stretch>
              <a:fillRect/>
            </a:stretch>
          </a:blipFill>
          <a:ln>
            <a:noFill/>
          </a:ln>
        </p:spPr>
      </p:sp>
      <p:cxnSp>
        <p:nvCxnSpPr>
          <p:cNvPr id="98" name="Shape 98"/>
          <p:cNvCxnSpPr/>
          <p:nvPr/>
        </p:nvCxnSpPr>
        <p:spPr>
          <a:xfrm>
            <a:off x="2180200" y="2690775"/>
            <a:ext cx="3104699" cy="814200"/>
          </a:xfrm>
          <a:prstGeom prst="straightConnector1">
            <a:avLst/>
          </a:prstGeom>
          <a:noFill/>
          <a:ln w="19050" cap="flat">
            <a:solidFill>
              <a:schemeClr val="dk2"/>
            </a:solidFill>
            <a:prstDash val="solid"/>
            <a:round/>
            <a:headEnd type="none" w="med" len="med"/>
            <a:tailEnd type="triangle" w="med" len="med"/>
          </a:ln>
        </p:spPr>
      </p:cxnSp>
      <p:cxnSp>
        <p:nvCxnSpPr>
          <p:cNvPr id="99" name="Shape 99"/>
          <p:cNvCxnSpPr/>
          <p:nvPr/>
        </p:nvCxnSpPr>
        <p:spPr>
          <a:xfrm>
            <a:off x="2028425" y="5340125"/>
            <a:ext cx="3532500" cy="55200"/>
          </a:xfrm>
          <a:prstGeom prst="straightConnector1">
            <a:avLst/>
          </a:prstGeom>
          <a:noFill/>
          <a:ln w="19050" cap="flat">
            <a:solidFill>
              <a:schemeClr val="dk2"/>
            </a:solidFill>
            <a:prstDash val="solid"/>
            <a:round/>
            <a:headEnd type="none" w="med" len="med"/>
            <a:tailEnd type="triangle" w="med" len="med"/>
          </a:ln>
        </p:spPr>
      </p:cxn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a:spLocks noGrp="1"/>
          </p:cNvSpPr>
          <p:nvPr>
            <p:ph type="title"/>
          </p:nvPr>
        </p:nvSpPr>
        <p:spPr>
          <a:xfrm>
            <a:off x="457200" y="274637"/>
            <a:ext cx="8229600" cy="1522199"/>
          </a:xfrm>
          <a:prstGeom prst="rect">
            <a:avLst/>
          </a:prstGeom>
          <a:noFill/>
          <a:ln>
            <a:noFill/>
          </a:ln>
        </p:spPr>
        <p:txBody>
          <a:bodyPr lIns="91425" tIns="91425" rIns="91425" bIns="91425" anchor="ctr" anchorCtr="0">
            <a:spAutoFit/>
          </a:bodyPr>
          <a:lstStyle/>
          <a:p>
            <a:r>
              <a:rPr/>
              <a:t>Hanging Indent</a:t>
            </a:r>
          </a:p>
        </p:txBody>
      </p:sp>
      <p:sp>
        <p:nvSpPr>
          <p:cNvPr id="105" name="Shape 105"/>
          <p:cNvSpPr>
            <a:spLocks noGrp="1"/>
          </p:cNvSpPr>
          <p:nvPr>
            <p:ph type="body" idx="1"/>
          </p:nvPr>
        </p:nvSpPr>
        <p:spPr>
          <a:xfrm>
            <a:off x="457200" y="1947332"/>
            <a:ext cx="8229600" cy="4620299"/>
          </a:xfrm>
          <a:prstGeom prst="rect">
            <a:avLst/>
          </a:prstGeom>
          <a:noFill/>
          <a:ln>
            <a:noFill/>
          </a:ln>
        </p:spPr>
        <p:txBody>
          <a:bodyPr lIns="91425" tIns="91425" rIns="91425" bIns="91425" anchor="ctr" anchorCtr="0">
            <a:spAutoFit/>
          </a:bodyPr>
          <a:lstStyle/>
          <a:p>
            <a:r>
              <a:rPr/>
              <a:t>Select the Hanging Indent</a:t>
            </a:r>
          </a:p>
        </p:txBody>
      </p:sp>
      <p:sp>
        <p:nvSpPr>
          <p:cNvPr id="106" name="Shape 106"/>
          <p:cNvSpPr/>
          <p:nvPr/>
        </p:nvSpPr>
        <p:spPr>
          <a:xfrm>
            <a:off x="3339221" y="2533877"/>
            <a:ext cx="5597890" cy="4033754"/>
          </a:xfrm>
          <a:prstGeom prst="rect">
            <a:avLst/>
          </a:prstGeom>
          <a:blipFill>
            <a:blip r:embed="rId3"/>
            <a:stretch>
              <a:fillRect/>
            </a:stretch>
          </a:blipFill>
          <a:ln>
            <a:noFill/>
          </a:ln>
        </p:spPr>
      </p:sp>
      <p:cxnSp>
        <p:nvCxnSpPr>
          <p:cNvPr id="107" name="Shape 107"/>
          <p:cNvCxnSpPr/>
          <p:nvPr/>
        </p:nvCxnSpPr>
        <p:spPr>
          <a:xfrm>
            <a:off x="2152600" y="2649375"/>
            <a:ext cx="4236299" cy="2497499"/>
          </a:xfrm>
          <a:prstGeom prst="straightConnector1">
            <a:avLst/>
          </a:prstGeom>
          <a:noFill/>
          <a:ln w="19050" cap="flat">
            <a:solidFill>
              <a:schemeClr val="dk2"/>
            </a:solidFill>
            <a:prstDash val="solid"/>
            <a:round/>
            <a:headEnd type="none" w="med" len="med"/>
            <a:tailEnd type="triangle" w="med" len="med"/>
          </a:ln>
        </p:spPr>
      </p:cxnSp>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a:spLocks noGrp="1"/>
          </p:cNvSpPr>
          <p:nvPr>
            <p:ph type="title"/>
          </p:nvPr>
        </p:nvSpPr>
        <p:spPr>
          <a:xfrm>
            <a:off x="457200" y="274637"/>
            <a:ext cx="8229600" cy="1522199"/>
          </a:xfrm>
          <a:prstGeom prst="rect">
            <a:avLst/>
          </a:prstGeom>
          <a:noFill/>
          <a:ln>
            <a:noFill/>
          </a:ln>
        </p:spPr>
        <p:txBody>
          <a:bodyPr lIns="91425" tIns="91425" rIns="91425" bIns="91425" anchor="ctr" anchorCtr="0">
            <a:spAutoFit/>
          </a:bodyPr>
          <a:lstStyle/>
          <a:p>
            <a:r>
              <a:rPr/>
              <a:t>You're Done</a:t>
            </a:r>
          </a:p>
        </p:txBody>
      </p:sp>
      <p:sp>
        <p:nvSpPr>
          <p:cNvPr id="113" name="Shape 113"/>
          <p:cNvSpPr>
            <a:spLocks noGrp="1"/>
          </p:cNvSpPr>
          <p:nvPr>
            <p:ph type="body" idx="1"/>
          </p:nvPr>
        </p:nvSpPr>
        <p:spPr>
          <a:xfrm>
            <a:off x="457200" y="1947332"/>
            <a:ext cx="8229600" cy="4620299"/>
          </a:xfrm>
          <a:prstGeom prst="rect">
            <a:avLst/>
          </a:prstGeom>
          <a:noFill/>
          <a:ln>
            <a:noFill/>
          </a:ln>
        </p:spPr>
        <p:txBody>
          <a:bodyPr lIns="91425" tIns="91425" rIns="91425" bIns="91425" anchor="ctr" anchorCtr="0">
            <a:spAutoFit/>
          </a:bodyPr>
          <a:lstStyle/>
          <a:p>
            <a:r>
              <a:rPr/>
              <a:t>Now you can move onto the next entry.  </a:t>
            </a:r>
          </a:p>
        </p:txBody>
      </p:sp>
      <p:sp>
        <p:nvSpPr>
          <p:cNvPr id="114" name="Shape 114"/>
          <p:cNvSpPr/>
          <p:nvPr/>
        </p:nvSpPr>
        <p:spPr>
          <a:xfrm>
            <a:off x="269275" y="3038837"/>
            <a:ext cx="8191500" cy="2105025"/>
          </a:xfrm>
          <a:prstGeom prst="rect">
            <a:avLst/>
          </a:prstGeom>
          <a:blipFill>
            <a:blip r:embed="rId3"/>
            <a:stretch>
              <a:fillRect/>
            </a:stretch>
          </a:blipFill>
          <a:ln>
            <a:noFill/>
          </a:ln>
        </p:spPr>
      </p:sp>
    </p:spTree>
  </p:cSld>
  <p:clrMapOvr>
    <a:masterClrMapping/>
  </p:clrMapOvr>
  <p:transition xmlns:p14="http://schemas.microsoft.com/office/powerpoint/2010/main" spd="slow">
    <p:cut/>
  </p:transition>
</p:sld>
</file>

<file path=ppt/theme/theme1.xml><?xml version="1.0" encoding="utf-8"?>
<a:theme xmlns:a="http://schemas.openxmlformats.org/drawingml/2006/main">
  <a:themeElements>
    <a:clrScheme name="Custom 348">
      <a:dk1>
        <a:srgbClr val="000000"/>
      </a:dk1>
      <a:lt1>
        <a:srgbClr val="FFFFFF"/>
      </a:lt1>
      <a:dk2>
        <a:srgbClr val="191919"/>
      </a:dk2>
      <a:lt2>
        <a:srgbClr val="CCCCCC"/>
      </a:lt2>
      <a:accent1>
        <a:srgbClr val="7E5554"/>
      </a:accent1>
      <a:accent2>
        <a:srgbClr val="910A10"/>
      </a:accent2>
      <a:accent3>
        <a:srgbClr val="84294D"/>
      </a:accent3>
      <a:accent4>
        <a:srgbClr val="DA823B"/>
      </a:accent4>
      <a:accent5>
        <a:srgbClr val="625D3C"/>
      </a:accent5>
      <a:accent6>
        <a:srgbClr val="00384A"/>
      </a:accent6>
      <a:hlink>
        <a:srgbClr val="227A78"/>
      </a:hlink>
      <a:folHlink>
        <a:srgbClr val="39474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317</Words>
  <Application>Microsoft Macintosh PowerPoint</Application>
  <PresentationFormat>On-screen Show (4:3)</PresentationFormat>
  <Paragraphs>45</Paragraphs>
  <Slides>8</Slides>
  <Notes>8</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
      <vt:lpstr/>
      <vt:lpstr>Books on The MLA Works Cited Page</vt:lpstr>
      <vt:lpstr>What you will learn </vt:lpstr>
      <vt:lpstr>Required Elements</vt:lpstr>
      <vt:lpstr>How to Create the Entry Using Microsoft Word</vt:lpstr>
      <vt:lpstr>Achieving the Proper Format</vt:lpstr>
      <vt:lpstr>Achieving the Proper Format</vt:lpstr>
      <vt:lpstr>Hanging Indent</vt:lpstr>
      <vt:lpstr>You're Done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Books on The MLA Works Cited Page</dc:title>
  <cp:lastModifiedBy>Fabio Cominotti</cp:lastModifiedBy>
  <cp:revision>1</cp:revision>
  <dcterms:modified xsi:type="dcterms:W3CDTF">2012-02-20T08:11:24Z</dcterms:modified>
</cp:coreProperties>
</file>